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handoutMasterIdLst>
    <p:handoutMasterId r:id="rId29"/>
  </p:handoutMasterIdLst>
  <p:sldIdLst>
    <p:sldId id="256" r:id="rId5"/>
    <p:sldId id="279" r:id="rId6"/>
    <p:sldId id="280" r:id="rId7"/>
    <p:sldId id="288" r:id="rId8"/>
    <p:sldId id="299" r:id="rId9"/>
    <p:sldId id="292" r:id="rId10"/>
    <p:sldId id="293" r:id="rId11"/>
    <p:sldId id="294" r:id="rId12"/>
    <p:sldId id="297" r:id="rId13"/>
    <p:sldId id="296" r:id="rId14"/>
    <p:sldId id="295" r:id="rId15"/>
    <p:sldId id="298" r:id="rId16"/>
    <p:sldId id="281" r:id="rId17"/>
    <p:sldId id="282" r:id="rId18"/>
    <p:sldId id="283" r:id="rId19"/>
    <p:sldId id="284" r:id="rId20"/>
    <p:sldId id="285" r:id="rId21"/>
    <p:sldId id="286" r:id="rId22"/>
    <p:sldId id="300" r:id="rId23"/>
    <p:sldId id="301" r:id="rId24"/>
    <p:sldId id="287" r:id="rId25"/>
    <p:sldId id="273" r:id="rId26"/>
    <p:sldId id="274" r:id="rId27"/>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5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58" autoAdjust="0"/>
    <p:restoredTop sz="94660"/>
  </p:normalViewPr>
  <p:slideViewPr>
    <p:cSldViewPr snapToGrid="0" showGuides="1">
      <p:cViewPr varScale="1">
        <p:scale>
          <a:sx n="74" d="100"/>
          <a:sy n="74" d="100"/>
        </p:scale>
        <p:origin x="918" y="7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75" d="100"/>
          <a:sy n="75" d="100"/>
        </p:scale>
        <p:origin x="1770" y="3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3575272A-9B26-49B6-8A30-1B831EC74A1C}" type="datetimeFigureOut">
              <a:rPr lang="en-GB" smtClean="0"/>
              <a:t>07/09/2020</a:t>
            </a:fld>
            <a:endParaRPr lang="en-GB"/>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EFB72A79-AC1F-4D10-BBE5-E4D2CBF48CCA}" type="slidenum">
              <a:rPr lang="en-GB" smtClean="0"/>
              <a:t>‹N°›</a:t>
            </a:fld>
            <a:endParaRPr lang="en-GB"/>
          </a:p>
        </p:txBody>
      </p:sp>
    </p:spTree>
    <p:extLst>
      <p:ext uri="{BB962C8B-B14F-4D97-AF65-F5344CB8AC3E}">
        <p14:creationId xmlns:p14="http://schemas.microsoft.com/office/powerpoint/2010/main" val="3476476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5F43E1C-286B-454E-B154-665A9D212606}" type="datetimeFigureOut">
              <a:rPr lang="en-GB" smtClean="0"/>
              <a:t>07/09/2020</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5C0EC39-E1D8-4F61-9507-83E5DC4990C1}" type="slidenum">
              <a:rPr lang="en-GB" smtClean="0"/>
              <a:t>‹N°›</a:t>
            </a:fld>
            <a:endParaRPr lang="en-GB"/>
          </a:p>
        </p:txBody>
      </p:sp>
    </p:spTree>
    <p:extLst>
      <p:ext uri="{BB962C8B-B14F-4D97-AF65-F5344CB8AC3E}">
        <p14:creationId xmlns:p14="http://schemas.microsoft.com/office/powerpoint/2010/main" val="3950245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cstate="screen">
            <a:lum/>
            <a:extLst>
              <a:ext uri="{28A0092B-C50C-407E-A947-70E740481C1C}">
                <a14:useLocalDpi xmlns:a14="http://schemas.microsoft.com/office/drawing/2010/main"/>
              </a:ext>
            </a:extLst>
          </a:blip>
          <a:srcRect/>
          <a:stretch>
            <a:fillRect b="20000"/>
          </a:stretch>
        </a:blip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xmlns="" id="{C290E6F2-F047-7B46-8E8D-8AC608662F12}"/>
              </a:ext>
            </a:extLst>
          </p:cNvPr>
          <p:cNvSpPr/>
          <p:nvPr userDrawn="1"/>
        </p:nvSpPr>
        <p:spPr>
          <a:xfrm>
            <a:off x="0" y="3586038"/>
            <a:ext cx="12192000" cy="1825985"/>
          </a:xfrm>
          <a:prstGeom prst="rect">
            <a:avLst/>
          </a:prstGeom>
          <a:gradFill flip="none" rotWithShape="1">
            <a:gsLst>
              <a:gs pos="0">
                <a:schemeClr val="tx2">
                  <a:alpha val="0"/>
                </a:schemeClr>
              </a:gs>
              <a:gs pos="100000">
                <a:schemeClr val="tx2">
                  <a:alpha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Rectangle 4"/>
          <p:cNvSpPr>
            <a:spLocks noChangeArrowheads="1"/>
          </p:cNvSpPr>
          <p:nvPr/>
        </p:nvSpPr>
        <p:spPr bwMode="auto">
          <a:xfrm>
            <a:off x="0" y="5424787"/>
            <a:ext cx="12192000" cy="1433213"/>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sz="1361" noProof="0"/>
          </a:p>
        </p:txBody>
      </p:sp>
      <p:grpSp>
        <p:nvGrpSpPr>
          <p:cNvPr id="20" name="Group 15"/>
          <p:cNvGrpSpPr>
            <a:grpSpLocks/>
          </p:cNvGrpSpPr>
          <p:nvPr/>
        </p:nvGrpSpPr>
        <p:grpSpPr bwMode="white">
          <a:xfrm>
            <a:off x="0" y="5412023"/>
            <a:ext cx="12192000" cy="61996"/>
            <a:chOff x="0" y="3175"/>
            <a:chExt cx="6736" cy="68"/>
          </a:xfrm>
        </p:grpSpPr>
        <p:sp>
          <p:nvSpPr>
            <p:cNvPr id="21" name="Rectangle 16"/>
            <p:cNvSpPr>
              <a:spLocks noChangeArrowheads="1"/>
            </p:cNvSpPr>
            <p:nvPr/>
          </p:nvSpPr>
          <p:spPr bwMode="white">
            <a:xfrm>
              <a:off x="0" y="3175"/>
              <a:ext cx="6733" cy="2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sz="1361" noProof="0"/>
            </a:p>
          </p:txBody>
        </p:sp>
        <p:sp>
          <p:nvSpPr>
            <p:cNvPr id="22" name="Rectangle 17"/>
            <p:cNvSpPr>
              <a:spLocks noChangeArrowheads="1"/>
            </p:cNvSpPr>
            <p:nvPr/>
          </p:nvSpPr>
          <p:spPr bwMode="white">
            <a:xfrm>
              <a:off x="1826" y="3175"/>
              <a:ext cx="4910" cy="6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sz="1361" noProof="0"/>
            </a:p>
          </p:txBody>
        </p:sp>
      </p:grpSp>
      <p:sp>
        <p:nvSpPr>
          <p:cNvPr id="3" name="Text Placeholder 2"/>
          <p:cNvSpPr>
            <a:spLocks noGrp="1"/>
          </p:cNvSpPr>
          <p:nvPr userDrawn="1">
            <p:ph type="body" sz="quarter" idx="10"/>
          </p:nvPr>
        </p:nvSpPr>
        <p:spPr bwMode="white">
          <a:xfrm>
            <a:off x="3305016" y="5625554"/>
            <a:ext cx="5139060" cy="795600"/>
          </a:xfrm>
        </p:spPr>
        <p:txBody>
          <a:bodyPr/>
          <a:lstStyle>
            <a:lvl1pPr marL="0" indent="0">
              <a:buNone/>
              <a:defRPr sz="1300">
                <a:solidFill>
                  <a:schemeClr val="bg1"/>
                </a:solidFill>
              </a:defRPr>
            </a:lvl1pPr>
          </a:lstStyle>
          <a:p>
            <a:pPr lvl="0"/>
            <a:r>
              <a:rPr lang="de-DE" noProof="0"/>
              <a:t>Mastertextformat bearbeiten</a:t>
            </a:r>
          </a:p>
        </p:txBody>
      </p:sp>
      <p:sp>
        <p:nvSpPr>
          <p:cNvPr id="12" name="Rectangle 3"/>
          <p:cNvSpPr>
            <a:spLocks noGrp="1" noChangeArrowheads="1"/>
          </p:cNvSpPr>
          <p:nvPr userDrawn="1">
            <p:ph type="ctrTitle"/>
          </p:nvPr>
        </p:nvSpPr>
        <p:spPr>
          <a:xfrm>
            <a:off x="3305016" y="1628800"/>
            <a:ext cx="6031344" cy="2892800"/>
          </a:xfrm>
        </p:spPr>
        <p:txBody>
          <a:bodyPr anchor="b"/>
          <a:lstStyle>
            <a:lvl1pPr>
              <a:lnSpc>
                <a:spcPct val="105000"/>
              </a:lnSpc>
              <a:defRPr sz="3000">
                <a:solidFill>
                  <a:schemeClr val="bg1"/>
                </a:solidFill>
              </a:defRPr>
            </a:lvl1pPr>
          </a:lstStyle>
          <a:p>
            <a:pPr lvl="0"/>
            <a:r>
              <a:rPr lang="de-DE" altLang="de-DE" noProof="0"/>
              <a:t>Mastertitelformat bearbeiten</a:t>
            </a:r>
            <a:endParaRPr lang="en-GB" altLang="de-DE" noProof="0"/>
          </a:p>
        </p:txBody>
      </p:sp>
      <p:sp>
        <p:nvSpPr>
          <p:cNvPr id="13" name="Rectangle 4"/>
          <p:cNvSpPr>
            <a:spLocks noGrp="1" noChangeArrowheads="1"/>
          </p:cNvSpPr>
          <p:nvPr userDrawn="1">
            <p:ph type="subTitle" idx="1"/>
          </p:nvPr>
        </p:nvSpPr>
        <p:spPr>
          <a:xfrm>
            <a:off x="3305016" y="4561676"/>
            <a:ext cx="6031344" cy="863111"/>
          </a:xfrm>
        </p:spPr>
        <p:txBody>
          <a:bodyPr anchor="t"/>
          <a:lstStyle>
            <a:lvl1pPr marL="0" indent="0">
              <a:lnSpc>
                <a:spcPct val="100000"/>
              </a:lnSpc>
              <a:buNone/>
              <a:defRPr sz="2000">
                <a:solidFill>
                  <a:schemeClr val="bg1"/>
                </a:solidFill>
              </a:defRPr>
            </a:lvl1pPr>
          </a:lstStyle>
          <a:p>
            <a:pPr lvl="0"/>
            <a:r>
              <a:rPr lang="de-DE" altLang="de-DE" noProof="0"/>
              <a:t>Master-Untertitelformat bearbeiten</a:t>
            </a:r>
            <a:endParaRPr lang="en-GB" altLang="de-DE" noProof="0"/>
          </a:p>
        </p:txBody>
      </p:sp>
      <p:grpSp>
        <p:nvGrpSpPr>
          <p:cNvPr id="10" name="Group 14">
            <a:extLst>
              <a:ext uri="{FF2B5EF4-FFF2-40B4-BE49-F238E27FC236}">
                <a16:creationId xmlns:a16="http://schemas.microsoft.com/office/drawing/2014/main" xmlns="" id="{5AB15939-5E00-1541-A286-A7FA1D8FCDB8}"/>
              </a:ext>
            </a:extLst>
          </p:cNvPr>
          <p:cNvGrpSpPr>
            <a:grpSpLocks noChangeAspect="1"/>
          </p:cNvGrpSpPr>
          <p:nvPr userDrawn="1"/>
        </p:nvGrpSpPr>
        <p:grpSpPr>
          <a:xfrm>
            <a:off x="10614576" y="6254454"/>
            <a:ext cx="1332000" cy="246595"/>
            <a:chOff x="830300" y="1716088"/>
            <a:chExt cx="10058401" cy="1862137"/>
          </a:xfrm>
          <a:solidFill>
            <a:schemeClr val="bg1"/>
          </a:solidFill>
        </p:grpSpPr>
        <p:sp>
          <p:nvSpPr>
            <p:cNvPr id="14" name="Freeform 5">
              <a:extLst>
                <a:ext uri="{FF2B5EF4-FFF2-40B4-BE49-F238E27FC236}">
                  <a16:creationId xmlns:a16="http://schemas.microsoft.com/office/drawing/2014/main" xmlns="" id="{D28E77BC-BD0F-7F48-9617-FC4F28F5B5C0}"/>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5" name="Rectangle 6">
              <a:extLst>
                <a:ext uri="{FF2B5EF4-FFF2-40B4-BE49-F238E27FC236}">
                  <a16:creationId xmlns:a16="http://schemas.microsoft.com/office/drawing/2014/main" xmlns="" id="{9CA651DB-25D4-8647-91E2-0F4861AE0A45}"/>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6" name="Freeform 7">
              <a:extLst>
                <a:ext uri="{FF2B5EF4-FFF2-40B4-BE49-F238E27FC236}">
                  <a16:creationId xmlns:a16="http://schemas.microsoft.com/office/drawing/2014/main" xmlns="" id="{1D4D2CD1-37E4-6E46-B7B6-6AEB592EF0B8}"/>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7" name="Freeform 8">
              <a:extLst>
                <a:ext uri="{FF2B5EF4-FFF2-40B4-BE49-F238E27FC236}">
                  <a16:creationId xmlns:a16="http://schemas.microsoft.com/office/drawing/2014/main" xmlns="" id="{A8083FA7-BD29-3C42-9575-25E6020D1338}"/>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8" name="Freeform 9">
              <a:extLst>
                <a:ext uri="{FF2B5EF4-FFF2-40B4-BE49-F238E27FC236}">
                  <a16:creationId xmlns:a16="http://schemas.microsoft.com/office/drawing/2014/main" xmlns="" id="{2F7C2D53-0CA3-4F4B-9290-7A82093F4F6E}"/>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23" name="Freeform 10">
              <a:extLst>
                <a:ext uri="{FF2B5EF4-FFF2-40B4-BE49-F238E27FC236}">
                  <a16:creationId xmlns:a16="http://schemas.microsoft.com/office/drawing/2014/main" xmlns="" id="{EFA60F35-0B8F-E140-8BEE-DD3D86E743DE}"/>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grpSp>
      <p:pic>
        <p:nvPicPr>
          <p:cNvPr id="24" name="Grafik 23">
            <a:extLst>
              <a:ext uri="{FF2B5EF4-FFF2-40B4-BE49-F238E27FC236}">
                <a16:creationId xmlns:a16="http://schemas.microsoft.com/office/drawing/2014/main" xmlns="" id="{1C754668-93E8-C444-9BC6-9E67C4B5330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8689500" y="6229151"/>
            <a:ext cx="1335600" cy="266643"/>
          </a:xfrm>
          <a:prstGeom prst="rect">
            <a:avLst/>
          </a:prstGeom>
        </p:spPr>
      </p:pic>
    </p:spTree>
    <p:extLst>
      <p:ext uri="{BB962C8B-B14F-4D97-AF65-F5344CB8AC3E}">
        <p14:creationId xmlns:p14="http://schemas.microsoft.com/office/powerpoint/2010/main" val="402286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and three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dirty="0"/>
              <a:t>Click to edit header</a:t>
            </a:r>
            <a:endParaRPr lang="de-DE" dirty="0"/>
          </a:p>
        </p:txBody>
      </p:sp>
      <p:sp>
        <p:nvSpPr>
          <p:cNvPr id="3" name="Inhaltsplatzhalter 2"/>
          <p:cNvSpPr>
            <a:spLocks noGrp="1"/>
          </p:cNvSpPr>
          <p:nvPr>
            <p:ph idx="1" hasCustomPrompt="1"/>
          </p:nvPr>
        </p:nvSpPr>
        <p:spPr>
          <a:xfrm>
            <a:off x="479425" y="1565999"/>
            <a:ext cx="3600000" cy="4310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1" name="Text Placeholder 10"/>
          <p:cNvSpPr>
            <a:spLocks noGrp="1"/>
          </p:cNvSpPr>
          <p:nvPr>
            <p:ph type="body" sz="quarter" idx="13" hasCustomPrompt="1"/>
          </p:nvPr>
        </p:nvSpPr>
        <p:spPr>
          <a:xfrm>
            <a:off x="8649337" y="332209"/>
            <a:ext cx="3266785" cy="144463"/>
          </a:xfrm>
        </p:spPr>
        <p:txBody>
          <a:bodyPr/>
          <a:lstStyle>
            <a:lvl1pPr marL="0" indent="0" algn="r">
              <a:buNone/>
              <a:defRPr sz="800">
                <a:solidFill>
                  <a:srgbClr val="FF0000"/>
                </a:solidFill>
              </a:defRPr>
            </a:lvl1pPr>
          </a:lstStyle>
          <a:p>
            <a:pPr lvl="0"/>
            <a:r>
              <a:rPr lang="en-US" dirty="0"/>
              <a:t>[Insert confidentiality here]</a:t>
            </a:r>
            <a:endParaRPr lang="en-GB" dirty="0"/>
          </a:p>
        </p:txBody>
      </p:sp>
      <p:sp>
        <p:nvSpPr>
          <p:cNvPr id="13" name="Inhaltsplatzhalter 2"/>
          <p:cNvSpPr>
            <a:spLocks noGrp="1"/>
          </p:cNvSpPr>
          <p:nvPr>
            <p:ph idx="17" hasCustomPrompt="1"/>
          </p:nvPr>
        </p:nvSpPr>
        <p:spPr>
          <a:xfrm>
            <a:off x="4294750" y="1565999"/>
            <a:ext cx="3600000" cy="4310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2" name="Inhaltsplatzhalter 2"/>
          <p:cNvSpPr>
            <a:spLocks noGrp="1"/>
          </p:cNvSpPr>
          <p:nvPr>
            <p:ph idx="18" hasCustomPrompt="1"/>
          </p:nvPr>
        </p:nvSpPr>
        <p:spPr>
          <a:xfrm>
            <a:off x="8117096" y="1569245"/>
            <a:ext cx="3600000" cy="43076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0" name="Slide Number Placeholder 5">
            <a:extLst>
              <a:ext uri="{FF2B5EF4-FFF2-40B4-BE49-F238E27FC236}">
                <a16:creationId xmlns:a16="http://schemas.microsoft.com/office/drawing/2014/main" xmlns="" id="{6C956BB3-8603-5A44-BE7E-99C59691C458}"/>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31" name="Footer Placeholder 7">
            <a:extLst>
              <a:ext uri="{FF2B5EF4-FFF2-40B4-BE49-F238E27FC236}">
                <a16:creationId xmlns:a16="http://schemas.microsoft.com/office/drawing/2014/main" xmlns="" id="{A4912989-0AAD-B54A-A79C-C3D9DF8E14FD}"/>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endParaRPr lang="en-GB" noProof="0" dirty="0"/>
          </a:p>
        </p:txBody>
      </p:sp>
      <p:sp>
        <p:nvSpPr>
          <p:cNvPr id="32" name="Date Placeholder 6">
            <a:extLst>
              <a:ext uri="{FF2B5EF4-FFF2-40B4-BE49-F238E27FC236}">
                <a16:creationId xmlns:a16="http://schemas.microsoft.com/office/drawing/2014/main" xmlns="" id="{2E5B938F-8E07-4F46-8B60-14E31C21CC1B}"/>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2499152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icture">
    <p:bg bwMode="gray">
      <p:bgPr>
        <a:solidFill>
          <a:schemeClr val="bg1">
            <a:lumMod val="85000"/>
          </a:schemeClr>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bwMode="gray">
          <a:xfrm>
            <a:off x="0" y="0"/>
            <a:ext cx="12192000" cy="6858000"/>
          </a:xfrm>
        </p:spPr>
        <p:txBody>
          <a:bodyPr/>
          <a:lstStyle>
            <a:lvl1pPr marL="0" indent="0" algn="ctr">
              <a:buNone/>
              <a:defRPr/>
            </a:lvl1pPr>
          </a:lstStyle>
          <a:p>
            <a:r>
              <a:rPr lang="en-GB" noProof="0" dirty="0"/>
              <a:t>Click to insert picture</a:t>
            </a:r>
          </a:p>
        </p:txBody>
      </p:sp>
      <p:sp>
        <p:nvSpPr>
          <p:cNvPr id="122" name="Bildplatzhalter 121">
            <a:extLst>
              <a:ext uri="{FF2B5EF4-FFF2-40B4-BE49-F238E27FC236}">
                <a16:creationId xmlns:a16="http://schemas.microsoft.com/office/drawing/2014/main" xmlns="" id="{3C3F02D8-7128-494F-9576-E9B7758B2F9E}"/>
              </a:ext>
            </a:extLst>
          </p:cNvPr>
          <p:cNvSpPr>
            <a:spLocks noGrp="1" noChangeAspect="1"/>
          </p:cNvSpPr>
          <p:nvPr>
            <p:ph type="pic" sz="quarter" idx="15" hasCustomPrompt="1"/>
          </p:nvPr>
        </p:nvSpPr>
        <p:spPr>
          <a:xfrm>
            <a:off x="10846793" y="6465066"/>
            <a:ext cx="1089504" cy="201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noProof="0"/>
              <a:t> </a:t>
            </a:r>
          </a:p>
        </p:txBody>
      </p:sp>
      <p:sp>
        <p:nvSpPr>
          <p:cNvPr id="10" name="Text Placeholder 10"/>
          <p:cNvSpPr>
            <a:spLocks noGrp="1"/>
          </p:cNvSpPr>
          <p:nvPr>
            <p:ph type="body" sz="quarter" idx="13" hasCustomPrompt="1"/>
          </p:nvPr>
        </p:nvSpPr>
        <p:spPr>
          <a:xfrm>
            <a:off x="8649337" y="332209"/>
            <a:ext cx="3266785" cy="144463"/>
          </a:xfrm>
        </p:spPr>
        <p:txBody>
          <a:bodyPr/>
          <a:lstStyle>
            <a:lvl1pPr marL="0" indent="0" algn="r">
              <a:buNone/>
              <a:defRPr sz="800">
                <a:solidFill>
                  <a:srgbClr val="FF0000"/>
                </a:solidFill>
              </a:defRPr>
            </a:lvl1pPr>
          </a:lstStyle>
          <a:p>
            <a:pPr lvl="0"/>
            <a:r>
              <a:rPr lang="en-GB" noProof="0"/>
              <a:t>[Insert confidentiality here]</a:t>
            </a:r>
          </a:p>
        </p:txBody>
      </p:sp>
      <p:sp>
        <p:nvSpPr>
          <p:cNvPr id="15" name="Slide Number Placeholder 5">
            <a:extLst>
              <a:ext uri="{FF2B5EF4-FFF2-40B4-BE49-F238E27FC236}">
                <a16:creationId xmlns:a16="http://schemas.microsoft.com/office/drawing/2014/main" xmlns="" id="{7FDC0299-9721-DE42-83F7-A4BAE9D849C8}"/>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16" name="Footer Placeholder 7">
            <a:extLst>
              <a:ext uri="{FF2B5EF4-FFF2-40B4-BE49-F238E27FC236}">
                <a16:creationId xmlns:a16="http://schemas.microsoft.com/office/drawing/2014/main" xmlns="" id="{6078308E-3369-4248-B47D-B9E4B48FD740}"/>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p>
        </p:txBody>
      </p:sp>
      <p:sp>
        <p:nvSpPr>
          <p:cNvPr id="17" name="Date Placeholder 6">
            <a:extLst>
              <a:ext uri="{FF2B5EF4-FFF2-40B4-BE49-F238E27FC236}">
                <a16:creationId xmlns:a16="http://schemas.microsoft.com/office/drawing/2014/main" xmlns="" id="{99F148FA-66D3-0B40-9D16-594F7CFB77C3}"/>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en-GB" noProof="0"/>
              <a:t>DD MONTH YEAR</a:t>
            </a:r>
          </a:p>
        </p:txBody>
      </p:sp>
      <p:sp>
        <p:nvSpPr>
          <p:cNvPr id="8" name="Bildplatzhalter 121">
            <a:extLst>
              <a:ext uri="{FF2B5EF4-FFF2-40B4-BE49-F238E27FC236}">
                <a16:creationId xmlns:a16="http://schemas.microsoft.com/office/drawing/2014/main" xmlns="" id="{A9848D8D-F0D1-FC48-A714-385A5CD8EB72}"/>
              </a:ext>
            </a:extLst>
          </p:cNvPr>
          <p:cNvSpPr>
            <a:spLocks noGrp="1"/>
          </p:cNvSpPr>
          <p:nvPr>
            <p:ph type="pic" sz="quarter" idx="16" hasCustomPrompt="1"/>
          </p:nvPr>
        </p:nvSpPr>
        <p:spPr>
          <a:xfrm>
            <a:off x="9276677" y="6457707"/>
            <a:ext cx="1089504" cy="216000"/>
          </a:xfrm>
          <a: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a:blipFill>
        </p:spPr>
        <p:txBody>
          <a:bodyPr/>
          <a:lstStyle>
            <a:lvl1pPr marL="0" indent="0">
              <a:buNone/>
              <a:defRPr/>
            </a:lvl1pPr>
          </a:lstStyle>
          <a:p>
            <a:r>
              <a:rPr lang="en-GB" noProof="0"/>
              <a:t> </a:t>
            </a:r>
          </a:p>
        </p:txBody>
      </p:sp>
    </p:spTree>
    <p:extLst>
      <p:ext uri="{BB962C8B-B14F-4D97-AF65-F5344CB8AC3E}">
        <p14:creationId xmlns:p14="http://schemas.microsoft.com/office/powerpoint/2010/main" val="1237857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 white logo">
    <p:bg bwMode="gray">
      <p:bgPr>
        <a:solidFill>
          <a:schemeClr val="bg1">
            <a:lumMod val="85000"/>
          </a:schemeClr>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bwMode="gray">
          <a:xfrm>
            <a:off x="0" y="0"/>
            <a:ext cx="12192000" cy="6858000"/>
          </a:xfrm>
        </p:spPr>
        <p:txBody>
          <a:bodyPr/>
          <a:lstStyle>
            <a:lvl1pPr marL="0" indent="0" algn="ctr">
              <a:buNone/>
              <a:defRPr/>
            </a:lvl1pPr>
          </a:lstStyle>
          <a:p>
            <a:r>
              <a:rPr lang="en-GB" noProof="0" dirty="0"/>
              <a:t>Click to insert picture</a:t>
            </a:r>
          </a:p>
        </p:txBody>
      </p:sp>
      <p:sp>
        <p:nvSpPr>
          <p:cNvPr id="10" name="Text Placeholder 10"/>
          <p:cNvSpPr>
            <a:spLocks noGrp="1"/>
          </p:cNvSpPr>
          <p:nvPr>
            <p:ph type="body" sz="quarter" idx="13" hasCustomPrompt="1"/>
          </p:nvPr>
        </p:nvSpPr>
        <p:spPr>
          <a:xfrm>
            <a:off x="8649337" y="332209"/>
            <a:ext cx="3266785" cy="144463"/>
          </a:xfrm>
        </p:spPr>
        <p:txBody>
          <a:bodyPr/>
          <a:lstStyle>
            <a:lvl1pPr marL="0" indent="0" algn="r">
              <a:buNone/>
              <a:defRPr sz="800">
                <a:solidFill>
                  <a:srgbClr val="FF0000"/>
                </a:solidFill>
              </a:defRPr>
            </a:lvl1pPr>
          </a:lstStyle>
          <a:p>
            <a:pPr lvl="0"/>
            <a:r>
              <a:rPr lang="en-GB" noProof="0"/>
              <a:t>[Insert confidentiality here]</a:t>
            </a:r>
          </a:p>
        </p:txBody>
      </p:sp>
      <p:sp>
        <p:nvSpPr>
          <p:cNvPr id="15" name="Slide Number Placeholder 5">
            <a:extLst>
              <a:ext uri="{FF2B5EF4-FFF2-40B4-BE49-F238E27FC236}">
                <a16:creationId xmlns:a16="http://schemas.microsoft.com/office/drawing/2014/main" xmlns="" id="{1BBC72F3-43B9-A846-AFBF-2C02D072D499}"/>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16" name="Footer Placeholder 7">
            <a:extLst>
              <a:ext uri="{FF2B5EF4-FFF2-40B4-BE49-F238E27FC236}">
                <a16:creationId xmlns:a16="http://schemas.microsoft.com/office/drawing/2014/main" xmlns="" id="{E485CA81-90F3-254B-99D5-C353D885A64D}"/>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p>
        </p:txBody>
      </p:sp>
      <p:sp>
        <p:nvSpPr>
          <p:cNvPr id="17" name="Date Placeholder 6">
            <a:extLst>
              <a:ext uri="{FF2B5EF4-FFF2-40B4-BE49-F238E27FC236}">
                <a16:creationId xmlns:a16="http://schemas.microsoft.com/office/drawing/2014/main" xmlns="" id="{EA0ED320-E4AE-624B-95BA-82C3ADD31910}"/>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en-GB" noProof="0"/>
              <a:t>DD MONTH YEAR</a:t>
            </a:r>
          </a:p>
        </p:txBody>
      </p:sp>
      <p:sp>
        <p:nvSpPr>
          <p:cNvPr id="8" name="Bildplatzhalter 121">
            <a:extLst>
              <a:ext uri="{FF2B5EF4-FFF2-40B4-BE49-F238E27FC236}">
                <a16:creationId xmlns:a16="http://schemas.microsoft.com/office/drawing/2014/main" xmlns="" id="{5AE2059C-6F02-D446-8F26-7940ACF89FED}"/>
              </a:ext>
            </a:extLst>
          </p:cNvPr>
          <p:cNvSpPr>
            <a:spLocks noGrp="1" noChangeAspect="1"/>
          </p:cNvSpPr>
          <p:nvPr>
            <p:ph type="pic" sz="quarter" idx="15" hasCustomPrompt="1"/>
          </p:nvPr>
        </p:nvSpPr>
        <p:spPr>
          <a:xfrm>
            <a:off x="10846793" y="6465066"/>
            <a:ext cx="1089504" cy="201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noProof="0"/>
              <a:t> </a:t>
            </a:r>
          </a:p>
        </p:txBody>
      </p:sp>
      <p:sp>
        <p:nvSpPr>
          <p:cNvPr id="9" name="Bildplatzhalter 121">
            <a:extLst>
              <a:ext uri="{FF2B5EF4-FFF2-40B4-BE49-F238E27FC236}">
                <a16:creationId xmlns:a16="http://schemas.microsoft.com/office/drawing/2014/main" xmlns="" id="{974986FE-D392-A845-9F02-1AF746FDC4C8}"/>
              </a:ext>
            </a:extLst>
          </p:cNvPr>
          <p:cNvSpPr>
            <a:spLocks noGrp="1"/>
          </p:cNvSpPr>
          <p:nvPr>
            <p:ph type="pic" sz="quarter" idx="16" hasCustomPrompt="1"/>
          </p:nvPr>
        </p:nvSpPr>
        <p:spPr>
          <a:xfrm>
            <a:off x="9276677" y="6457866"/>
            <a:ext cx="1089504" cy="216000"/>
          </a:xfrm>
          <a: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a:blipFill>
        </p:spPr>
        <p:txBody>
          <a:bodyPr/>
          <a:lstStyle>
            <a:lvl1pPr marL="0" indent="0">
              <a:buNone/>
              <a:defRPr/>
            </a:lvl1pPr>
          </a:lstStyle>
          <a:p>
            <a:r>
              <a:rPr lang="en-GB" noProof="0"/>
              <a:t> </a:t>
            </a:r>
          </a:p>
        </p:txBody>
      </p:sp>
    </p:spTree>
    <p:extLst>
      <p:ext uri="{BB962C8B-B14F-4D97-AF65-F5344CB8AC3E}">
        <p14:creationId xmlns:p14="http://schemas.microsoft.com/office/powerpoint/2010/main" val="4273529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dirty="0"/>
              <a:t>Click to edit header</a:t>
            </a:r>
            <a:endParaRPr lang="de-DE" dirty="0"/>
          </a:p>
        </p:txBody>
      </p:sp>
      <p:sp>
        <p:nvSpPr>
          <p:cNvPr id="3" name="Inhaltsplatzhalter 2"/>
          <p:cNvSpPr>
            <a:spLocks noGrp="1"/>
          </p:cNvSpPr>
          <p:nvPr>
            <p:ph idx="1" hasCustomPrompt="1"/>
          </p:nvPr>
        </p:nvSpPr>
        <p:spPr>
          <a:xfrm>
            <a:off x="479425" y="1566001"/>
            <a:ext cx="5418000" cy="422840"/>
          </a:xfrm>
        </p:spPr>
        <p:txBody>
          <a:bodyPr/>
          <a:lstStyle>
            <a:lvl1pPr marL="0" indent="0">
              <a:buNone/>
              <a:defRPr b="1"/>
            </a:lvl1pPr>
          </a:lstStyle>
          <a:p>
            <a:pPr lvl="0"/>
            <a:r>
              <a:rPr lang="en-US" dirty="0"/>
              <a:t>Click to edit Master text styles</a:t>
            </a:r>
          </a:p>
        </p:txBody>
      </p:sp>
      <p:sp>
        <p:nvSpPr>
          <p:cNvPr id="11" name="Text Placeholder 10"/>
          <p:cNvSpPr>
            <a:spLocks noGrp="1"/>
          </p:cNvSpPr>
          <p:nvPr>
            <p:ph type="body" sz="quarter" idx="13" hasCustomPrompt="1"/>
          </p:nvPr>
        </p:nvSpPr>
        <p:spPr>
          <a:xfrm>
            <a:off x="8649337" y="332209"/>
            <a:ext cx="3266785" cy="144463"/>
          </a:xfrm>
        </p:spPr>
        <p:txBody>
          <a:bodyPr/>
          <a:lstStyle>
            <a:lvl1pPr marL="0" indent="0" algn="r">
              <a:buNone/>
              <a:defRPr sz="800">
                <a:solidFill>
                  <a:srgbClr val="FF0000"/>
                </a:solidFill>
              </a:defRPr>
            </a:lvl1pPr>
          </a:lstStyle>
          <a:p>
            <a:pPr lvl="0"/>
            <a:r>
              <a:rPr lang="en-US" dirty="0"/>
              <a:t>[Insert confidentiality here]</a:t>
            </a:r>
            <a:endParaRPr lang="en-GB" dirty="0"/>
          </a:p>
        </p:txBody>
      </p:sp>
      <p:sp>
        <p:nvSpPr>
          <p:cNvPr id="13" name="Inhaltsplatzhalter 2"/>
          <p:cNvSpPr>
            <a:spLocks noGrp="1"/>
          </p:cNvSpPr>
          <p:nvPr>
            <p:ph idx="17" hasCustomPrompt="1"/>
          </p:nvPr>
        </p:nvSpPr>
        <p:spPr>
          <a:xfrm>
            <a:off x="6301252" y="1566000"/>
            <a:ext cx="5418347" cy="422841"/>
          </a:xfrm>
        </p:spPr>
        <p:txBody>
          <a:bodyPr/>
          <a:lstStyle>
            <a:lvl1pPr marL="0" indent="0">
              <a:buNone/>
              <a:defRPr b="1"/>
            </a:lvl1pPr>
          </a:lstStyle>
          <a:p>
            <a:pPr lvl="0"/>
            <a:r>
              <a:rPr lang="en-US" dirty="0"/>
              <a:t>Click to edit Master text styles</a:t>
            </a:r>
          </a:p>
        </p:txBody>
      </p:sp>
      <p:sp>
        <p:nvSpPr>
          <p:cNvPr id="5" name="Picture Placeholder 4"/>
          <p:cNvSpPr>
            <a:spLocks noGrp="1"/>
          </p:cNvSpPr>
          <p:nvPr>
            <p:ph type="pic" sz="quarter" idx="18" hasCustomPrompt="1"/>
          </p:nvPr>
        </p:nvSpPr>
        <p:spPr>
          <a:xfrm>
            <a:off x="479423" y="2060849"/>
            <a:ext cx="5418000" cy="3462791"/>
          </a:xfrm>
        </p:spPr>
        <p:txBody>
          <a:bodyPr/>
          <a:lstStyle>
            <a:lvl1pPr marL="0" indent="0">
              <a:buNone/>
              <a:defRPr/>
            </a:lvl1pPr>
          </a:lstStyle>
          <a:p>
            <a:r>
              <a:rPr lang="en-US" dirty="0"/>
              <a:t>Click icon to add picture</a:t>
            </a:r>
            <a:endParaRPr lang="en-GB" dirty="0"/>
          </a:p>
        </p:txBody>
      </p:sp>
      <p:sp>
        <p:nvSpPr>
          <p:cNvPr id="12" name="Picture Placeholder 4"/>
          <p:cNvSpPr>
            <a:spLocks noGrp="1"/>
          </p:cNvSpPr>
          <p:nvPr>
            <p:ph type="pic" sz="quarter" idx="19" hasCustomPrompt="1"/>
          </p:nvPr>
        </p:nvSpPr>
        <p:spPr>
          <a:xfrm>
            <a:off x="6299397" y="2060848"/>
            <a:ext cx="5418000" cy="3462791"/>
          </a:xfrm>
        </p:spPr>
        <p:txBody>
          <a:bodyPr/>
          <a:lstStyle>
            <a:lvl1pPr marL="0" indent="0">
              <a:buNone/>
              <a:defRPr/>
            </a:lvl1pPr>
          </a:lstStyle>
          <a:p>
            <a:r>
              <a:rPr lang="en-US" dirty="0"/>
              <a:t>Click icon to add picture</a:t>
            </a:r>
            <a:endParaRPr lang="en-GB" dirty="0"/>
          </a:p>
        </p:txBody>
      </p:sp>
      <p:sp>
        <p:nvSpPr>
          <p:cNvPr id="6" name="Text Placeholder 5"/>
          <p:cNvSpPr>
            <a:spLocks noGrp="1"/>
          </p:cNvSpPr>
          <p:nvPr>
            <p:ph type="body" sz="quarter" idx="22" hasCustomPrompt="1"/>
          </p:nvPr>
        </p:nvSpPr>
        <p:spPr>
          <a:xfrm>
            <a:off x="479425" y="5589240"/>
            <a:ext cx="5418138" cy="494060"/>
          </a:xfrm>
        </p:spPr>
        <p:txBody>
          <a:bodyPr/>
          <a:lstStyle>
            <a:lvl1pPr marL="0" indent="0">
              <a:buNone/>
              <a:defRPr/>
            </a:lvl1pPr>
            <a:lvl2pPr marL="180000" indent="0">
              <a:buNone/>
              <a:defRPr/>
            </a:lvl2pPr>
          </a:lstStyle>
          <a:p>
            <a:pPr lvl="0"/>
            <a:r>
              <a:rPr lang="en-US" dirty="0"/>
              <a:t>Click to edit Master text styles</a:t>
            </a:r>
          </a:p>
        </p:txBody>
      </p:sp>
      <p:sp>
        <p:nvSpPr>
          <p:cNvPr id="22" name="Text Placeholder 5"/>
          <p:cNvSpPr>
            <a:spLocks noGrp="1"/>
          </p:cNvSpPr>
          <p:nvPr>
            <p:ph type="body" sz="quarter" idx="23" hasCustomPrompt="1"/>
          </p:nvPr>
        </p:nvSpPr>
        <p:spPr>
          <a:xfrm>
            <a:off x="6299397" y="5589240"/>
            <a:ext cx="5418138" cy="494060"/>
          </a:xfrm>
        </p:spPr>
        <p:txBody>
          <a:bodyPr/>
          <a:lstStyle>
            <a:lvl1pPr marL="0" indent="0">
              <a:buNone/>
              <a:defRPr/>
            </a:lvl1pPr>
            <a:lvl2pPr marL="180000" indent="0">
              <a:buNone/>
              <a:defRPr/>
            </a:lvl2pPr>
          </a:lstStyle>
          <a:p>
            <a:pPr lvl="0"/>
            <a:r>
              <a:rPr lang="en-US" dirty="0"/>
              <a:t>Click to edit Master text styles</a:t>
            </a:r>
          </a:p>
        </p:txBody>
      </p:sp>
      <p:sp>
        <p:nvSpPr>
          <p:cNvPr id="32" name="Slide Number Placeholder 5">
            <a:extLst>
              <a:ext uri="{FF2B5EF4-FFF2-40B4-BE49-F238E27FC236}">
                <a16:creationId xmlns:a16="http://schemas.microsoft.com/office/drawing/2014/main" xmlns="" id="{D8CA4152-0EE4-F04F-8FFC-F3086644B463}"/>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33" name="Footer Placeholder 7">
            <a:extLst>
              <a:ext uri="{FF2B5EF4-FFF2-40B4-BE49-F238E27FC236}">
                <a16:creationId xmlns:a16="http://schemas.microsoft.com/office/drawing/2014/main" xmlns="" id="{2D724885-9764-2C43-B98B-27D34FD243FA}"/>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endParaRPr lang="en-GB" noProof="0" dirty="0"/>
          </a:p>
        </p:txBody>
      </p:sp>
      <p:sp>
        <p:nvSpPr>
          <p:cNvPr id="34" name="Date Placeholder 6">
            <a:extLst>
              <a:ext uri="{FF2B5EF4-FFF2-40B4-BE49-F238E27FC236}">
                <a16:creationId xmlns:a16="http://schemas.microsoft.com/office/drawing/2014/main" xmlns="" id="{683454C8-8CFC-2447-87E3-FCED77F62A54}"/>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1866786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dirty="0"/>
              <a:t>Click to edit header</a:t>
            </a:r>
            <a:endParaRPr lang="de-DE" dirty="0"/>
          </a:p>
        </p:txBody>
      </p:sp>
      <p:sp>
        <p:nvSpPr>
          <p:cNvPr id="11" name="Text Placeholder 10"/>
          <p:cNvSpPr>
            <a:spLocks noGrp="1"/>
          </p:cNvSpPr>
          <p:nvPr>
            <p:ph type="body" sz="quarter" idx="13" hasCustomPrompt="1"/>
          </p:nvPr>
        </p:nvSpPr>
        <p:spPr>
          <a:xfrm>
            <a:off x="8649337" y="332209"/>
            <a:ext cx="3266785" cy="144463"/>
          </a:xfrm>
        </p:spPr>
        <p:txBody>
          <a:bodyPr/>
          <a:lstStyle>
            <a:lvl1pPr marL="0" indent="0" algn="r">
              <a:buNone/>
              <a:defRPr sz="800">
                <a:solidFill>
                  <a:srgbClr val="FF0000"/>
                </a:solidFill>
              </a:defRPr>
            </a:lvl1pPr>
          </a:lstStyle>
          <a:p>
            <a:pPr lvl="0"/>
            <a:r>
              <a:rPr lang="en-US" dirty="0"/>
              <a:t>[Insert confidentiality here]</a:t>
            </a:r>
            <a:endParaRPr lang="en-GB" dirty="0"/>
          </a:p>
        </p:txBody>
      </p:sp>
      <p:sp>
        <p:nvSpPr>
          <p:cNvPr id="15" name="Inhaltsplatzhalter 2"/>
          <p:cNvSpPr>
            <a:spLocks noGrp="1"/>
          </p:cNvSpPr>
          <p:nvPr>
            <p:ph idx="1" hasCustomPrompt="1"/>
          </p:nvPr>
        </p:nvSpPr>
        <p:spPr>
          <a:xfrm>
            <a:off x="481929" y="1566001"/>
            <a:ext cx="3600000" cy="422840"/>
          </a:xfrm>
        </p:spPr>
        <p:txBody>
          <a:bodyPr/>
          <a:lstStyle>
            <a:lvl1pPr marL="0" indent="0">
              <a:buNone/>
              <a:defRPr b="1"/>
            </a:lvl1pPr>
          </a:lstStyle>
          <a:p>
            <a:pPr lvl="0"/>
            <a:r>
              <a:rPr lang="en-US" dirty="0"/>
              <a:t>Click to edit Master text styles</a:t>
            </a:r>
          </a:p>
        </p:txBody>
      </p:sp>
      <p:sp>
        <p:nvSpPr>
          <p:cNvPr id="16" name="Inhaltsplatzhalter 2"/>
          <p:cNvSpPr>
            <a:spLocks noGrp="1"/>
          </p:cNvSpPr>
          <p:nvPr>
            <p:ph idx="17" hasCustomPrompt="1"/>
          </p:nvPr>
        </p:nvSpPr>
        <p:spPr>
          <a:xfrm>
            <a:off x="4296000" y="1566000"/>
            <a:ext cx="3600000" cy="422841"/>
          </a:xfrm>
        </p:spPr>
        <p:txBody>
          <a:bodyPr/>
          <a:lstStyle>
            <a:lvl1pPr marL="0" indent="0">
              <a:buNone/>
              <a:defRPr b="1"/>
            </a:lvl1pPr>
          </a:lstStyle>
          <a:p>
            <a:pPr lvl="0"/>
            <a:r>
              <a:rPr lang="en-US" dirty="0"/>
              <a:t>Click to edit Master text styles</a:t>
            </a:r>
          </a:p>
        </p:txBody>
      </p:sp>
      <p:sp>
        <p:nvSpPr>
          <p:cNvPr id="17" name="Picture Placeholder 4"/>
          <p:cNvSpPr>
            <a:spLocks noGrp="1"/>
          </p:cNvSpPr>
          <p:nvPr>
            <p:ph type="pic" sz="quarter" idx="18" hasCustomPrompt="1"/>
          </p:nvPr>
        </p:nvSpPr>
        <p:spPr>
          <a:xfrm>
            <a:off x="479425" y="2060849"/>
            <a:ext cx="3600000" cy="3462791"/>
          </a:xfrm>
        </p:spPr>
        <p:txBody>
          <a:bodyPr/>
          <a:lstStyle>
            <a:lvl1pPr marL="0" indent="0">
              <a:buNone/>
              <a:defRPr/>
            </a:lvl1pPr>
          </a:lstStyle>
          <a:p>
            <a:r>
              <a:rPr lang="en-US" dirty="0"/>
              <a:t>Click icon to add picture</a:t>
            </a:r>
            <a:endParaRPr lang="en-GB" dirty="0"/>
          </a:p>
        </p:txBody>
      </p:sp>
      <p:sp>
        <p:nvSpPr>
          <p:cNvPr id="18" name="Picture Placeholder 4"/>
          <p:cNvSpPr>
            <a:spLocks noGrp="1"/>
          </p:cNvSpPr>
          <p:nvPr>
            <p:ph type="pic" sz="quarter" idx="19" hasCustomPrompt="1"/>
          </p:nvPr>
        </p:nvSpPr>
        <p:spPr>
          <a:xfrm>
            <a:off x="4294145" y="2060848"/>
            <a:ext cx="3600000" cy="3462791"/>
          </a:xfrm>
        </p:spPr>
        <p:txBody>
          <a:bodyPr/>
          <a:lstStyle>
            <a:lvl1pPr marL="0" indent="0">
              <a:buNone/>
              <a:defRPr/>
            </a:lvl1pPr>
          </a:lstStyle>
          <a:p>
            <a:r>
              <a:rPr lang="en-US" dirty="0"/>
              <a:t>Click icon to add picture</a:t>
            </a:r>
            <a:endParaRPr lang="en-GB" dirty="0"/>
          </a:p>
        </p:txBody>
      </p:sp>
      <p:sp>
        <p:nvSpPr>
          <p:cNvPr id="21" name="Inhaltsplatzhalter 2"/>
          <p:cNvSpPr>
            <a:spLocks noGrp="1"/>
          </p:cNvSpPr>
          <p:nvPr>
            <p:ph idx="22" hasCustomPrompt="1"/>
          </p:nvPr>
        </p:nvSpPr>
        <p:spPr>
          <a:xfrm>
            <a:off x="8117741" y="1568369"/>
            <a:ext cx="3600000" cy="422841"/>
          </a:xfrm>
        </p:spPr>
        <p:txBody>
          <a:bodyPr/>
          <a:lstStyle>
            <a:lvl1pPr marL="0" indent="0">
              <a:buNone/>
              <a:defRPr b="1"/>
            </a:lvl1pPr>
          </a:lstStyle>
          <a:p>
            <a:pPr lvl="0"/>
            <a:r>
              <a:rPr lang="en-US" dirty="0"/>
              <a:t>Click to edit Master text styles</a:t>
            </a:r>
          </a:p>
        </p:txBody>
      </p:sp>
      <p:sp>
        <p:nvSpPr>
          <p:cNvPr id="22" name="Picture Placeholder 4"/>
          <p:cNvSpPr>
            <a:spLocks noGrp="1"/>
          </p:cNvSpPr>
          <p:nvPr>
            <p:ph type="pic" sz="quarter" idx="23" hasCustomPrompt="1"/>
          </p:nvPr>
        </p:nvSpPr>
        <p:spPr>
          <a:xfrm>
            <a:off x="8115886" y="2063217"/>
            <a:ext cx="3600000" cy="3462791"/>
          </a:xfrm>
        </p:spPr>
        <p:txBody>
          <a:bodyPr/>
          <a:lstStyle>
            <a:lvl1pPr marL="0" indent="0">
              <a:buNone/>
              <a:defRPr/>
            </a:lvl1pPr>
          </a:lstStyle>
          <a:p>
            <a:r>
              <a:rPr lang="en-US" dirty="0"/>
              <a:t>Click icon to add picture</a:t>
            </a:r>
            <a:endParaRPr lang="en-GB" dirty="0"/>
          </a:p>
        </p:txBody>
      </p:sp>
      <p:sp>
        <p:nvSpPr>
          <p:cNvPr id="5" name="Text Placeholder 4"/>
          <p:cNvSpPr>
            <a:spLocks noGrp="1"/>
          </p:cNvSpPr>
          <p:nvPr>
            <p:ph type="body" sz="quarter" idx="28" hasCustomPrompt="1"/>
          </p:nvPr>
        </p:nvSpPr>
        <p:spPr>
          <a:xfrm>
            <a:off x="479425" y="5592240"/>
            <a:ext cx="3600450" cy="491060"/>
          </a:xfrm>
        </p:spPr>
        <p:txBody>
          <a:bodyPr/>
          <a:lstStyle>
            <a:lvl1pPr marL="0" indent="0">
              <a:buNone/>
              <a:defRPr/>
            </a:lvl1pPr>
          </a:lstStyle>
          <a:p>
            <a:pPr lvl="0"/>
            <a:r>
              <a:rPr lang="en-US" dirty="0"/>
              <a:t>Click to edit Master text styles</a:t>
            </a:r>
          </a:p>
        </p:txBody>
      </p:sp>
      <p:sp>
        <p:nvSpPr>
          <p:cNvPr id="33" name="Text Placeholder 4"/>
          <p:cNvSpPr>
            <a:spLocks noGrp="1"/>
          </p:cNvSpPr>
          <p:nvPr>
            <p:ph type="body" sz="quarter" idx="29" hasCustomPrompt="1"/>
          </p:nvPr>
        </p:nvSpPr>
        <p:spPr>
          <a:xfrm>
            <a:off x="4294145" y="5592240"/>
            <a:ext cx="3600450" cy="491060"/>
          </a:xfrm>
        </p:spPr>
        <p:txBody>
          <a:bodyPr/>
          <a:lstStyle>
            <a:lvl1pPr marL="0" indent="0">
              <a:buNone/>
              <a:defRPr/>
            </a:lvl1pPr>
            <a:lvl2pPr marL="180000" indent="0">
              <a:buNone/>
              <a:defRPr/>
            </a:lvl2pPr>
          </a:lstStyle>
          <a:p>
            <a:pPr lvl="0"/>
            <a:r>
              <a:rPr lang="en-US" dirty="0"/>
              <a:t>Click to edit Master text styles</a:t>
            </a:r>
          </a:p>
          <a:p>
            <a:pPr lvl="1"/>
            <a:endParaRPr lang="en-GB" dirty="0"/>
          </a:p>
        </p:txBody>
      </p:sp>
      <p:sp>
        <p:nvSpPr>
          <p:cNvPr id="34" name="Text Placeholder 4"/>
          <p:cNvSpPr>
            <a:spLocks noGrp="1"/>
          </p:cNvSpPr>
          <p:nvPr>
            <p:ph type="body" sz="quarter" idx="30" hasCustomPrompt="1"/>
          </p:nvPr>
        </p:nvSpPr>
        <p:spPr>
          <a:xfrm>
            <a:off x="8117291" y="5592240"/>
            <a:ext cx="3600450" cy="491060"/>
          </a:xfrm>
        </p:spPr>
        <p:txBody>
          <a:bodyPr/>
          <a:lstStyle>
            <a:lvl1pPr marL="0" indent="0">
              <a:buNone/>
              <a:defRPr/>
            </a:lvl1pPr>
          </a:lstStyle>
          <a:p>
            <a:pPr lvl="0"/>
            <a:r>
              <a:rPr lang="en-US" dirty="0"/>
              <a:t>Click to edit Master text styles</a:t>
            </a:r>
          </a:p>
        </p:txBody>
      </p:sp>
      <p:sp>
        <p:nvSpPr>
          <p:cNvPr id="36" name="Slide Number Placeholder 5">
            <a:extLst>
              <a:ext uri="{FF2B5EF4-FFF2-40B4-BE49-F238E27FC236}">
                <a16:creationId xmlns:a16="http://schemas.microsoft.com/office/drawing/2014/main" xmlns="" id="{FB269B6B-638B-7046-AAC0-26E443A3D16D}"/>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37" name="Footer Placeholder 7">
            <a:extLst>
              <a:ext uri="{FF2B5EF4-FFF2-40B4-BE49-F238E27FC236}">
                <a16:creationId xmlns:a16="http://schemas.microsoft.com/office/drawing/2014/main" xmlns="" id="{DB21A436-A933-8243-B85C-B9D8DBA752F7}"/>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endParaRPr lang="en-GB" noProof="0" dirty="0"/>
          </a:p>
        </p:txBody>
      </p:sp>
      <p:sp>
        <p:nvSpPr>
          <p:cNvPr id="38" name="Date Placeholder 6">
            <a:extLst>
              <a:ext uri="{FF2B5EF4-FFF2-40B4-BE49-F238E27FC236}">
                <a16:creationId xmlns:a16="http://schemas.microsoft.com/office/drawing/2014/main" xmlns="" id="{977FFDE9-2C50-AD43-9E8A-4EF495313DC3}"/>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2753759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bg bwMode="gray">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913438"/>
          </a:xfrm>
          <a:prstGeom prst="rect">
            <a:avLst/>
          </a:prstGeom>
        </p:spPr>
      </p:pic>
      <p:sp>
        <p:nvSpPr>
          <p:cNvPr id="2" name="Titel 1"/>
          <p:cNvSpPr>
            <a:spLocks noGrp="1"/>
          </p:cNvSpPr>
          <p:nvPr>
            <p:ph type="title" hasCustomPrompt="1"/>
          </p:nvPr>
        </p:nvSpPr>
        <p:spPr>
          <a:xfrm>
            <a:off x="3905794" y="2054627"/>
            <a:ext cx="7158758" cy="1372321"/>
          </a:xfrm>
        </p:spPr>
        <p:txBody>
          <a:bodyPr anchor="b" anchorCtr="0"/>
          <a:lstStyle>
            <a:lvl1pPr>
              <a:lnSpc>
                <a:spcPct val="110000"/>
              </a:lnSpc>
              <a:defRPr>
                <a:solidFill>
                  <a:schemeClr val="tx2"/>
                </a:solidFill>
              </a:defRPr>
            </a:lvl1pPr>
          </a:lstStyle>
          <a:p>
            <a:r>
              <a:rPr lang="en-US" dirty="0"/>
              <a:t>Click to edit header</a:t>
            </a:r>
            <a:endParaRPr lang="de-DE" dirty="0"/>
          </a:p>
        </p:txBody>
      </p:sp>
      <p:sp>
        <p:nvSpPr>
          <p:cNvPr id="10" name="Text Placeholder 9"/>
          <p:cNvSpPr>
            <a:spLocks noGrp="1"/>
          </p:cNvSpPr>
          <p:nvPr>
            <p:ph type="body" sz="quarter" idx="14"/>
          </p:nvPr>
        </p:nvSpPr>
        <p:spPr>
          <a:xfrm>
            <a:off x="3905794" y="3430829"/>
            <a:ext cx="7156802" cy="709613"/>
          </a:xfrm>
        </p:spPr>
        <p:txBody>
          <a:bodyPr/>
          <a:lstStyle>
            <a:lvl1pPr marL="0" indent="0">
              <a:lnSpc>
                <a:spcPct val="100000"/>
              </a:lnSpc>
              <a:buNone/>
              <a:defRPr sz="2000">
                <a:solidFill>
                  <a:schemeClr val="tx2"/>
                </a:solidFill>
              </a:defRPr>
            </a:lvl1pPr>
          </a:lstStyle>
          <a:p>
            <a:pPr lvl="0"/>
            <a:r>
              <a:rPr lang="de-DE"/>
              <a:t>Mastertextformat bearbeiten</a:t>
            </a:r>
          </a:p>
        </p:txBody>
      </p:sp>
      <p:sp>
        <p:nvSpPr>
          <p:cNvPr id="8" name="Text Placeholder 10"/>
          <p:cNvSpPr>
            <a:spLocks noGrp="1"/>
          </p:cNvSpPr>
          <p:nvPr>
            <p:ph type="body" sz="quarter" idx="13" hasCustomPrompt="1"/>
          </p:nvPr>
        </p:nvSpPr>
        <p:spPr>
          <a:xfrm>
            <a:off x="8649337" y="332209"/>
            <a:ext cx="3266785" cy="144463"/>
          </a:xfrm>
        </p:spPr>
        <p:txBody>
          <a:bodyPr/>
          <a:lstStyle>
            <a:lvl1pPr marL="0" indent="0" algn="r">
              <a:buNone/>
              <a:defRPr sz="800">
                <a:solidFill>
                  <a:srgbClr val="FF0000"/>
                </a:solidFill>
              </a:defRPr>
            </a:lvl1pPr>
          </a:lstStyle>
          <a:p>
            <a:pPr lvl="0"/>
            <a:r>
              <a:rPr lang="en-US" dirty="0"/>
              <a:t>[Insert confidentiality here]</a:t>
            </a:r>
            <a:endParaRPr lang="en-GB" dirty="0"/>
          </a:p>
        </p:txBody>
      </p:sp>
      <p:sp>
        <p:nvSpPr>
          <p:cNvPr id="22" name="Slide Number Placeholder 5">
            <a:extLst>
              <a:ext uri="{FF2B5EF4-FFF2-40B4-BE49-F238E27FC236}">
                <a16:creationId xmlns:a16="http://schemas.microsoft.com/office/drawing/2014/main" xmlns="" id="{285FAD57-10F1-F843-B631-1BD155B5175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23" name="Footer Placeholder 7">
            <a:extLst>
              <a:ext uri="{FF2B5EF4-FFF2-40B4-BE49-F238E27FC236}">
                <a16:creationId xmlns:a16="http://schemas.microsoft.com/office/drawing/2014/main" xmlns="" id="{088581E2-0310-494C-B516-A4C0F58F05F8}"/>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Presentation title runs here (go to Header and Footer to edit this text)</a:t>
            </a:r>
            <a:endParaRPr lang="en-GB" noProof="0"/>
          </a:p>
        </p:txBody>
      </p:sp>
      <p:sp>
        <p:nvSpPr>
          <p:cNvPr id="24" name="Date Placeholder 6">
            <a:extLst>
              <a:ext uri="{FF2B5EF4-FFF2-40B4-BE49-F238E27FC236}">
                <a16:creationId xmlns:a16="http://schemas.microsoft.com/office/drawing/2014/main" xmlns="" id="{6836EC2A-71E5-144E-8F19-4B1FE55ED1D0}"/>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272257508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header</a:t>
            </a:r>
            <a:endParaRPr lang="en-GB" dirty="0"/>
          </a:p>
        </p:txBody>
      </p:sp>
      <p:sp>
        <p:nvSpPr>
          <p:cNvPr id="6" name="Text Placeholder 10"/>
          <p:cNvSpPr>
            <a:spLocks noGrp="1"/>
          </p:cNvSpPr>
          <p:nvPr>
            <p:ph type="body" sz="quarter" idx="13" hasCustomPrompt="1"/>
          </p:nvPr>
        </p:nvSpPr>
        <p:spPr>
          <a:xfrm>
            <a:off x="8649337" y="332209"/>
            <a:ext cx="3266785" cy="144463"/>
          </a:xfrm>
        </p:spPr>
        <p:txBody>
          <a:bodyPr/>
          <a:lstStyle>
            <a:lvl1pPr marL="0" indent="0" algn="r">
              <a:buNone/>
              <a:defRPr sz="800">
                <a:solidFill>
                  <a:srgbClr val="FF0000"/>
                </a:solidFill>
              </a:defRPr>
            </a:lvl1pPr>
          </a:lstStyle>
          <a:p>
            <a:pPr lvl="0"/>
            <a:r>
              <a:rPr lang="en-US" dirty="0"/>
              <a:t>[Insert confidentiality here]</a:t>
            </a:r>
            <a:endParaRPr lang="en-GB" dirty="0"/>
          </a:p>
        </p:txBody>
      </p:sp>
      <p:sp>
        <p:nvSpPr>
          <p:cNvPr id="11" name="Slide Number Placeholder 5">
            <a:extLst>
              <a:ext uri="{FF2B5EF4-FFF2-40B4-BE49-F238E27FC236}">
                <a16:creationId xmlns:a16="http://schemas.microsoft.com/office/drawing/2014/main" xmlns="" id="{91EC9B1F-A460-2E46-9CFD-3EBBD5391730}"/>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12" name="Footer Placeholder 7">
            <a:extLst>
              <a:ext uri="{FF2B5EF4-FFF2-40B4-BE49-F238E27FC236}">
                <a16:creationId xmlns:a16="http://schemas.microsoft.com/office/drawing/2014/main" xmlns="" id="{94D3100C-0124-7640-8EE9-13087CE407DB}"/>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Presentation title runs here (go to Header and Footer to edit this text)</a:t>
            </a:r>
            <a:endParaRPr lang="en-GB" noProof="0"/>
          </a:p>
        </p:txBody>
      </p:sp>
      <p:sp>
        <p:nvSpPr>
          <p:cNvPr id="13" name="Date Placeholder 6">
            <a:extLst>
              <a:ext uri="{FF2B5EF4-FFF2-40B4-BE49-F238E27FC236}">
                <a16:creationId xmlns:a16="http://schemas.microsoft.com/office/drawing/2014/main" xmlns="" id="{886FA287-9FCA-A54B-A53B-475443BE77AE}"/>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2852064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5" name="Text Placeholder 10"/>
          <p:cNvSpPr>
            <a:spLocks noGrp="1"/>
          </p:cNvSpPr>
          <p:nvPr>
            <p:ph type="body" sz="quarter" idx="13" hasCustomPrompt="1"/>
          </p:nvPr>
        </p:nvSpPr>
        <p:spPr>
          <a:xfrm>
            <a:off x="8649337" y="332209"/>
            <a:ext cx="3266785" cy="144463"/>
          </a:xfrm>
        </p:spPr>
        <p:txBody>
          <a:bodyPr/>
          <a:lstStyle>
            <a:lvl1pPr marL="0" indent="0" algn="r">
              <a:buNone/>
              <a:defRPr sz="800">
                <a:solidFill>
                  <a:srgbClr val="FF0000"/>
                </a:solidFill>
              </a:defRPr>
            </a:lvl1pPr>
          </a:lstStyle>
          <a:p>
            <a:pPr lvl="0"/>
            <a:r>
              <a:rPr lang="en-US" dirty="0"/>
              <a:t>[Insert confidentiality here]</a:t>
            </a:r>
            <a:endParaRPr lang="en-GB" dirty="0"/>
          </a:p>
        </p:txBody>
      </p:sp>
      <p:sp>
        <p:nvSpPr>
          <p:cNvPr id="10" name="Slide Number Placeholder 5">
            <a:extLst>
              <a:ext uri="{FF2B5EF4-FFF2-40B4-BE49-F238E27FC236}">
                <a16:creationId xmlns:a16="http://schemas.microsoft.com/office/drawing/2014/main" xmlns="" id="{C93B3C7C-C5E8-AF45-9C58-72C360643BC0}"/>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11" name="Footer Placeholder 7">
            <a:extLst>
              <a:ext uri="{FF2B5EF4-FFF2-40B4-BE49-F238E27FC236}">
                <a16:creationId xmlns:a16="http://schemas.microsoft.com/office/drawing/2014/main" xmlns="" id="{3FEE734F-06D0-154F-BD7D-BE35C6D20520}"/>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dirty="0">
                <a:solidFill>
                  <a:srgbClr val="000000">
                    <a:tint val="75000"/>
                  </a:srgbClr>
                </a:solidFill>
              </a:rPr>
              <a:t>© Copyright Airbus (Specify your Legal Entity YEAR) / Presentation title runs here (go to Header and Footer to edit this text)</a:t>
            </a:r>
            <a:endParaRPr lang="en-GB" noProof="0" dirty="0"/>
          </a:p>
        </p:txBody>
      </p:sp>
      <p:sp>
        <p:nvSpPr>
          <p:cNvPr id="12" name="Date Placeholder 6">
            <a:extLst>
              <a:ext uri="{FF2B5EF4-FFF2-40B4-BE49-F238E27FC236}">
                <a16:creationId xmlns:a16="http://schemas.microsoft.com/office/drawing/2014/main" xmlns="" id="{80E3C4D2-65AD-D245-B956-DF7CBAE05A7B}"/>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1216359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losing slide with copyright/disclaimer">
    <p:bg>
      <p:bgPr>
        <a:solidFill>
          <a:schemeClr val="tx2"/>
        </a:solidFill>
        <a:effectLst/>
      </p:bgPr>
    </p:bg>
    <p:spTree>
      <p:nvGrpSpPr>
        <p:cNvPr id="1" name=""/>
        <p:cNvGrpSpPr/>
        <p:nvPr/>
      </p:nvGrpSpPr>
      <p:grpSpPr>
        <a:xfrm>
          <a:off x="0" y="0"/>
          <a:ext cx="0" cy="0"/>
          <a:chOff x="0" y="0"/>
          <a:chExt cx="0" cy="0"/>
        </a:xfrm>
      </p:grpSpPr>
      <p:grpSp>
        <p:nvGrpSpPr>
          <p:cNvPr id="17" name="Group 14">
            <a:extLst>
              <a:ext uri="{FF2B5EF4-FFF2-40B4-BE49-F238E27FC236}">
                <a16:creationId xmlns:a16="http://schemas.microsoft.com/office/drawing/2014/main" xmlns="" id="{D2DF34B1-403B-DD49-ABE8-2862EF4D2BDB}"/>
              </a:ext>
            </a:extLst>
          </p:cNvPr>
          <p:cNvGrpSpPr>
            <a:grpSpLocks noChangeAspect="1"/>
          </p:cNvGrpSpPr>
          <p:nvPr userDrawn="1"/>
        </p:nvGrpSpPr>
        <p:grpSpPr>
          <a:xfrm>
            <a:off x="10849969" y="6462519"/>
            <a:ext cx="1088956" cy="201600"/>
            <a:chOff x="830300" y="1716088"/>
            <a:chExt cx="10058401" cy="1862137"/>
          </a:xfrm>
          <a:solidFill>
            <a:schemeClr val="bg1"/>
          </a:solidFill>
        </p:grpSpPr>
        <p:sp>
          <p:nvSpPr>
            <p:cNvPr id="18" name="Freeform 5">
              <a:extLst>
                <a:ext uri="{FF2B5EF4-FFF2-40B4-BE49-F238E27FC236}">
                  <a16:creationId xmlns:a16="http://schemas.microsoft.com/office/drawing/2014/main" xmlns="" id="{CBCE55F5-0EC0-F044-B74A-0A9A460E5A1C}"/>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Rectangle 6">
              <a:extLst>
                <a:ext uri="{FF2B5EF4-FFF2-40B4-BE49-F238E27FC236}">
                  <a16:creationId xmlns:a16="http://schemas.microsoft.com/office/drawing/2014/main" xmlns="" id="{6B987F5E-B40B-A84C-A059-FCB55ABAE1ED}"/>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7">
              <a:extLst>
                <a:ext uri="{FF2B5EF4-FFF2-40B4-BE49-F238E27FC236}">
                  <a16:creationId xmlns:a16="http://schemas.microsoft.com/office/drawing/2014/main" xmlns="" id="{E3A8AED8-E168-134D-ABAB-DD4B80C38077}"/>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8">
              <a:extLst>
                <a:ext uri="{FF2B5EF4-FFF2-40B4-BE49-F238E27FC236}">
                  <a16:creationId xmlns:a16="http://schemas.microsoft.com/office/drawing/2014/main" xmlns="" id="{FB9246DD-E9C7-B540-95D3-CA03D9701F66}"/>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9">
              <a:extLst>
                <a:ext uri="{FF2B5EF4-FFF2-40B4-BE49-F238E27FC236}">
                  <a16:creationId xmlns:a16="http://schemas.microsoft.com/office/drawing/2014/main" xmlns="" id="{B9896779-98A7-324C-81F4-798D27DD1599}"/>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0">
              <a:extLst>
                <a:ext uri="{FF2B5EF4-FFF2-40B4-BE49-F238E27FC236}">
                  <a16:creationId xmlns:a16="http://schemas.microsoft.com/office/drawing/2014/main" xmlns="" id="{88603409-2F2E-1B41-89DF-C3C2878F24BB}"/>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4" name="Picture 13" descr="ThankYou_Grid_Portrai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1848"/>
            <a:ext cx="12193200" cy="4672454"/>
          </a:xfrm>
          <a:prstGeom prst="rect">
            <a:avLst/>
          </a:prstGeom>
        </p:spPr>
      </p:pic>
      <p:sp>
        <p:nvSpPr>
          <p:cNvPr id="10" name="Text Placeholder 9"/>
          <p:cNvSpPr>
            <a:spLocks noGrp="1"/>
          </p:cNvSpPr>
          <p:nvPr>
            <p:ph type="body" sz="quarter" idx="14" hasCustomPrompt="1"/>
          </p:nvPr>
        </p:nvSpPr>
        <p:spPr>
          <a:xfrm>
            <a:off x="3886247" y="2966527"/>
            <a:ext cx="6507180" cy="455920"/>
          </a:xfrm>
        </p:spPr>
        <p:txBody>
          <a:bodyPr/>
          <a:lstStyle>
            <a:lvl1pPr marL="0" indent="0">
              <a:lnSpc>
                <a:spcPct val="100000"/>
              </a:lnSpc>
              <a:buNone/>
              <a:defRPr sz="2500">
                <a:solidFill>
                  <a:schemeClr val="bg1"/>
                </a:solidFill>
              </a:defRPr>
            </a:lvl1pPr>
          </a:lstStyle>
          <a:p>
            <a:pPr lvl="0"/>
            <a:r>
              <a:rPr lang="en-GB" noProof="0"/>
              <a:t>Click to edit header</a:t>
            </a:r>
          </a:p>
        </p:txBody>
      </p:sp>
      <p:grpSp>
        <p:nvGrpSpPr>
          <p:cNvPr id="13" name="Group 12"/>
          <p:cNvGrpSpPr/>
          <p:nvPr/>
        </p:nvGrpSpPr>
        <p:grpSpPr bwMode="black">
          <a:xfrm>
            <a:off x="0" y="2746980"/>
            <a:ext cx="12193200" cy="61997"/>
            <a:chOff x="0" y="3606831"/>
            <a:chExt cx="12193200" cy="61997"/>
          </a:xfrm>
        </p:grpSpPr>
        <p:sp>
          <p:nvSpPr>
            <p:cNvPr id="11" name="Rectangle 16"/>
            <p:cNvSpPr>
              <a:spLocks noChangeArrowheads="1"/>
            </p:cNvSpPr>
            <p:nvPr/>
          </p:nvSpPr>
          <p:spPr bwMode="black">
            <a:xfrm>
              <a:off x="0" y="3606831"/>
              <a:ext cx="12193200" cy="2097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solidFill>
                  <a:srgbClr val="000000"/>
                </a:solidFill>
              </a:endParaRPr>
            </a:p>
          </p:txBody>
        </p:sp>
        <p:sp>
          <p:nvSpPr>
            <p:cNvPr id="12" name="Rectangle 17"/>
            <p:cNvSpPr>
              <a:spLocks noChangeArrowheads="1"/>
            </p:cNvSpPr>
            <p:nvPr/>
          </p:nvSpPr>
          <p:spPr bwMode="black">
            <a:xfrm>
              <a:off x="3886247" y="3606831"/>
              <a:ext cx="8305753" cy="6199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solidFill>
                  <a:srgbClr val="000000"/>
                </a:solidFill>
              </a:endParaRPr>
            </a:p>
          </p:txBody>
        </p:sp>
      </p:grpSp>
      <p:sp>
        <p:nvSpPr>
          <p:cNvPr id="16" name="Text Placeholder 15"/>
          <p:cNvSpPr>
            <a:spLocks noGrp="1"/>
          </p:cNvSpPr>
          <p:nvPr>
            <p:ph type="body" sz="quarter" idx="15" hasCustomPrompt="1"/>
          </p:nvPr>
        </p:nvSpPr>
        <p:spPr>
          <a:xfrm>
            <a:off x="3886246" y="3688108"/>
            <a:ext cx="6362985" cy="902940"/>
          </a:xfrm>
        </p:spPr>
        <p:txBody>
          <a:bodyPr anchor="t" anchorCtr="0"/>
          <a:lstStyle>
            <a:lvl1pPr marL="0" indent="0">
              <a:buNone/>
              <a:defRPr sz="800">
                <a:solidFill>
                  <a:schemeClr val="bg1"/>
                </a:solidFill>
              </a:defRPr>
            </a:lvl1pPr>
          </a:lstStyle>
          <a:p>
            <a:pPr fontAlgn="base">
              <a:lnSpc>
                <a:spcPct val="115000"/>
              </a:lnSpc>
              <a:spcBef>
                <a:spcPct val="0"/>
              </a:spcBef>
              <a:spcAft>
                <a:spcPct val="0"/>
              </a:spcAft>
              <a:defRPr/>
            </a:pPr>
            <a:r>
              <a:rPr lang="en-GB" noProof="0">
                <a:latin typeface="Arial" pitchFamily="34" charset="0"/>
                <a:cs typeface="Arial" pitchFamily="34" charset="0"/>
              </a:rPr>
              <a:t>Confidential and proprietary document.</a:t>
            </a:r>
          </a:p>
          <a:p>
            <a:pPr fontAlgn="base">
              <a:lnSpc>
                <a:spcPct val="115000"/>
              </a:lnSpc>
              <a:spcBef>
                <a:spcPct val="0"/>
              </a:spcBef>
              <a:spcAft>
                <a:spcPct val="0"/>
              </a:spcAft>
              <a:defRPr/>
            </a:pPr>
            <a:r>
              <a:rPr lang="en-GB" noProof="0">
                <a:latin typeface="Arial" pitchFamily="34" charset="0"/>
                <a:cs typeface="Arial" pitchFamily="34" charset="0"/>
              </a:rPr>
              <a:t>This document and all information contained herein is the sole property of </a:t>
            </a:r>
            <a:r>
              <a:rPr lang="en-GB" altLang="de-DE" noProof="0"/>
              <a:t>Airbus</a:t>
            </a:r>
            <a:r>
              <a:rPr lang="en-GB" noProof="0">
                <a:latin typeface="Arial" pitchFamily="34" charset="0"/>
                <a:cs typeface="Arial" pitchFamily="34" charset="0"/>
              </a:rPr>
              <a:t>. No intellectual property rights are granted by the delivery of this document or the disclosure of its content. This document shall not be reproduced or disclosed to a third party without the expressed written consent of Airbus. This document and its content shall not be used for any purpose other than that for which it is supplied.</a:t>
            </a:r>
          </a:p>
          <a:p>
            <a:pPr fontAlgn="base">
              <a:lnSpc>
                <a:spcPct val="115000"/>
              </a:lnSpc>
              <a:spcBef>
                <a:spcPct val="0"/>
              </a:spcBef>
              <a:spcAft>
                <a:spcPct val="0"/>
              </a:spcAft>
              <a:defRPr/>
            </a:pPr>
            <a:r>
              <a:rPr lang="en-GB" noProof="0">
                <a:latin typeface="Arial" pitchFamily="34" charset="0"/>
                <a:cs typeface="Arial" pitchFamily="34" charset="0"/>
              </a:rPr>
              <a:t>Airbus, it’s logo and product names are registered trademarks.</a:t>
            </a:r>
            <a:endParaRPr lang="en-GB" noProof="0"/>
          </a:p>
        </p:txBody>
      </p:sp>
      <p:sp>
        <p:nvSpPr>
          <p:cNvPr id="23" name="Footer Placeholder 7">
            <a:extLst>
              <a:ext uri="{FF2B5EF4-FFF2-40B4-BE49-F238E27FC236}">
                <a16:creationId xmlns:a16="http://schemas.microsoft.com/office/drawing/2014/main" xmlns="" id="{B578D7B8-8CD0-114A-B062-7EDDCBBD40F8}"/>
              </a:ext>
            </a:extLst>
          </p:cNvPr>
          <p:cNvSpPr>
            <a:spLocks noGrp="1"/>
          </p:cNvSpPr>
          <p:nvPr>
            <p:ph type="ftr" sz="quarter" idx="3"/>
          </p:nvPr>
        </p:nvSpPr>
        <p:spPr>
          <a:xfrm>
            <a:off x="3886246" y="3479728"/>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bg1"/>
                </a:solidFill>
                <a:latin typeface="+mn-lt"/>
                <a:ea typeface="+mn-ea"/>
                <a:cs typeface="+mn-cs"/>
              </a:defRPr>
            </a:lvl1pPr>
          </a:lstStyle>
          <a:p>
            <a:r>
              <a:rPr lang="en-GB" noProof="0" dirty="0"/>
              <a:t>© Copyright Airbus (Specify your Legal Entity YEAR) / Presentation title runs here (go to Header and Footer to edit this text)</a:t>
            </a:r>
          </a:p>
        </p:txBody>
      </p:sp>
      <p:pic>
        <p:nvPicPr>
          <p:cNvPr id="15" name="Grafik 14">
            <a:extLst>
              <a:ext uri="{FF2B5EF4-FFF2-40B4-BE49-F238E27FC236}">
                <a16:creationId xmlns:a16="http://schemas.microsoft.com/office/drawing/2014/main" xmlns="" id="{955D55D8-E13B-8B4F-96A2-4EB00FF99C4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9354062" y="6465066"/>
            <a:ext cx="1012119" cy="202062"/>
          </a:xfrm>
          <a:prstGeom prst="rect">
            <a:avLst/>
          </a:prstGeom>
        </p:spPr>
      </p:pic>
    </p:spTree>
    <p:extLst>
      <p:ext uri="{BB962C8B-B14F-4D97-AF65-F5344CB8AC3E}">
        <p14:creationId xmlns:p14="http://schemas.microsoft.com/office/powerpoint/2010/main" val="139486040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Changeab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0" y="0"/>
            <a:ext cx="12192000" cy="5424488"/>
          </a:xfrm>
          <a:solidFill>
            <a:schemeClr val="bg1">
              <a:lumMod val="75000"/>
            </a:schemeClr>
          </a:solidFill>
          <a:ln>
            <a:noFill/>
          </a:ln>
        </p:spPr>
        <p:txBody>
          <a:bodyPr/>
          <a:lstStyle>
            <a:lvl1pPr marL="0" indent="0" algn="ctr">
              <a:buNone/>
              <a:defRPr/>
            </a:lvl1pPr>
          </a:lstStyle>
          <a:p>
            <a:r>
              <a:rPr lang="en-GB" noProof="0" dirty="0"/>
              <a:t>Click to insert picture</a:t>
            </a:r>
          </a:p>
        </p:txBody>
      </p:sp>
      <p:sp>
        <p:nvSpPr>
          <p:cNvPr id="19" name="Rectangle 4"/>
          <p:cNvSpPr>
            <a:spLocks noChangeArrowheads="1"/>
          </p:cNvSpPr>
          <p:nvPr/>
        </p:nvSpPr>
        <p:spPr bwMode="auto">
          <a:xfrm>
            <a:off x="0" y="5424787"/>
            <a:ext cx="12192000" cy="1433213"/>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sz="1361" noProof="0"/>
          </a:p>
        </p:txBody>
      </p:sp>
      <p:grpSp>
        <p:nvGrpSpPr>
          <p:cNvPr id="20" name="Group 15"/>
          <p:cNvGrpSpPr>
            <a:grpSpLocks/>
          </p:cNvGrpSpPr>
          <p:nvPr/>
        </p:nvGrpSpPr>
        <p:grpSpPr bwMode="white">
          <a:xfrm>
            <a:off x="0" y="5412023"/>
            <a:ext cx="12192000" cy="61996"/>
            <a:chOff x="0" y="3175"/>
            <a:chExt cx="6736" cy="68"/>
          </a:xfrm>
        </p:grpSpPr>
        <p:sp>
          <p:nvSpPr>
            <p:cNvPr id="21" name="Rectangle 16"/>
            <p:cNvSpPr>
              <a:spLocks noChangeArrowheads="1"/>
            </p:cNvSpPr>
            <p:nvPr/>
          </p:nvSpPr>
          <p:spPr bwMode="white">
            <a:xfrm>
              <a:off x="0" y="3175"/>
              <a:ext cx="6733" cy="2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sz="1361" noProof="0"/>
            </a:p>
          </p:txBody>
        </p:sp>
        <p:sp>
          <p:nvSpPr>
            <p:cNvPr id="22" name="Rectangle 17"/>
            <p:cNvSpPr>
              <a:spLocks noChangeArrowheads="1"/>
            </p:cNvSpPr>
            <p:nvPr/>
          </p:nvSpPr>
          <p:spPr bwMode="white">
            <a:xfrm>
              <a:off x="1826" y="3175"/>
              <a:ext cx="4910" cy="6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sz="1361" noProof="0"/>
            </a:p>
          </p:txBody>
        </p:sp>
      </p:grpSp>
      <p:sp>
        <p:nvSpPr>
          <p:cNvPr id="3" name="Text Placeholder 2"/>
          <p:cNvSpPr>
            <a:spLocks noGrp="1"/>
          </p:cNvSpPr>
          <p:nvPr userDrawn="1">
            <p:ph type="body" sz="quarter" idx="10"/>
          </p:nvPr>
        </p:nvSpPr>
        <p:spPr bwMode="white">
          <a:xfrm>
            <a:off x="3305016" y="5625554"/>
            <a:ext cx="5139060" cy="795600"/>
          </a:xfrm>
        </p:spPr>
        <p:txBody>
          <a:bodyPr/>
          <a:lstStyle>
            <a:lvl1pPr marL="0" indent="0">
              <a:buNone/>
              <a:defRPr sz="1300">
                <a:solidFill>
                  <a:schemeClr val="bg1"/>
                </a:solidFill>
              </a:defRPr>
            </a:lvl1pPr>
          </a:lstStyle>
          <a:p>
            <a:pPr lvl="0"/>
            <a:r>
              <a:rPr lang="de-DE" noProof="0"/>
              <a:t>Mastertextformat bearbeiten</a:t>
            </a:r>
          </a:p>
        </p:txBody>
      </p:sp>
      <p:sp>
        <p:nvSpPr>
          <p:cNvPr id="12" name="Rectangle 3"/>
          <p:cNvSpPr>
            <a:spLocks noGrp="1" noChangeArrowheads="1"/>
          </p:cNvSpPr>
          <p:nvPr userDrawn="1">
            <p:ph type="ctrTitle"/>
          </p:nvPr>
        </p:nvSpPr>
        <p:spPr>
          <a:xfrm>
            <a:off x="3305016" y="1628800"/>
            <a:ext cx="6031344" cy="2892800"/>
          </a:xfrm>
        </p:spPr>
        <p:txBody>
          <a:bodyPr anchor="b"/>
          <a:lstStyle>
            <a:lvl1pPr>
              <a:lnSpc>
                <a:spcPct val="105000"/>
              </a:lnSpc>
              <a:defRPr sz="3000">
                <a:solidFill>
                  <a:schemeClr val="tx2"/>
                </a:solidFill>
              </a:defRPr>
            </a:lvl1pPr>
          </a:lstStyle>
          <a:p>
            <a:pPr lvl="0"/>
            <a:r>
              <a:rPr lang="de-DE" altLang="de-DE" noProof="0"/>
              <a:t>Mastertitelformat bearbeiten</a:t>
            </a:r>
            <a:endParaRPr lang="en-GB" altLang="de-DE" noProof="0"/>
          </a:p>
        </p:txBody>
      </p:sp>
      <p:sp>
        <p:nvSpPr>
          <p:cNvPr id="13" name="Rectangle 4"/>
          <p:cNvSpPr>
            <a:spLocks noGrp="1" noChangeArrowheads="1"/>
          </p:cNvSpPr>
          <p:nvPr userDrawn="1">
            <p:ph type="subTitle" idx="1"/>
          </p:nvPr>
        </p:nvSpPr>
        <p:spPr>
          <a:xfrm>
            <a:off x="3305016" y="4561676"/>
            <a:ext cx="6031344" cy="863111"/>
          </a:xfrm>
        </p:spPr>
        <p:txBody>
          <a:bodyPr anchor="t"/>
          <a:lstStyle>
            <a:lvl1pPr marL="0" indent="0">
              <a:lnSpc>
                <a:spcPct val="100000"/>
              </a:lnSpc>
              <a:buNone/>
              <a:defRPr sz="2000">
                <a:solidFill>
                  <a:schemeClr val="tx2"/>
                </a:solidFill>
              </a:defRPr>
            </a:lvl1pPr>
          </a:lstStyle>
          <a:p>
            <a:pPr lvl="0"/>
            <a:r>
              <a:rPr lang="de-DE" altLang="de-DE" noProof="0"/>
              <a:t>Master-Untertitelformat bearbeiten</a:t>
            </a:r>
            <a:endParaRPr lang="en-GB" altLang="de-DE" noProof="0"/>
          </a:p>
        </p:txBody>
      </p:sp>
      <p:grpSp>
        <p:nvGrpSpPr>
          <p:cNvPr id="14" name="Group 14">
            <a:extLst>
              <a:ext uri="{FF2B5EF4-FFF2-40B4-BE49-F238E27FC236}">
                <a16:creationId xmlns:a16="http://schemas.microsoft.com/office/drawing/2014/main" xmlns="" id="{FA6A6D27-F047-F34D-91E6-9FF2013B4AB5}"/>
              </a:ext>
            </a:extLst>
          </p:cNvPr>
          <p:cNvGrpSpPr>
            <a:grpSpLocks noChangeAspect="1"/>
          </p:cNvGrpSpPr>
          <p:nvPr userDrawn="1"/>
        </p:nvGrpSpPr>
        <p:grpSpPr>
          <a:xfrm>
            <a:off x="10614576" y="6254454"/>
            <a:ext cx="1332000" cy="246595"/>
            <a:chOff x="830300" y="1716088"/>
            <a:chExt cx="10058401" cy="1862137"/>
          </a:xfrm>
          <a:solidFill>
            <a:schemeClr val="bg1"/>
          </a:solidFill>
        </p:grpSpPr>
        <p:sp>
          <p:nvSpPr>
            <p:cNvPr id="15" name="Freeform 5">
              <a:extLst>
                <a:ext uri="{FF2B5EF4-FFF2-40B4-BE49-F238E27FC236}">
                  <a16:creationId xmlns:a16="http://schemas.microsoft.com/office/drawing/2014/main" xmlns="" id="{E14471FB-E91B-524A-B764-A83AD042AE2B}"/>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6" name="Rectangle 6">
              <a:extLst>
                <a:ext uri="{FF2B5EF4-FFF2-40B4-BE49-F238E27FC236}">
                  <a16:creationId xmlns:a16="http://schemas.microsoft.com/office/drawing/2014/main" xmlns="" id="{4168E64E-59F0-A540-83FF-D1528A764214}"/>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7" name="Freeform 7">
              <a:extLst>
                <a:ext uri="{FF2B5EF4-FFF2-40B4-BE49-F238E27FC236}">
                  <a16:creationId xmlns:a16="http://schemas.microsoft.com/office/drawing/2014/main" xmlns="" id="{AE276B33-6226-4F4F-81EF-1DB302E0489C}"/>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8" name="Freeform 8">
              <a:extLst>
                <a:ext uri="{FF2B5EF4-FFF2-40B4-BE49-F238E27FC236}">
                  <a16:creationId xmlns:a16="http://schemas.microsoft.com/office/drawing/2014/main" xmlns="" id="{7C268224-DCCB-8B4B-96C3-CA274DA62076}"/>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23" name="Freeform 9">
              <a:extLst>
                <a:ext uri="{FF2B5EF4-FFF2-40B4-BE49-F238E27FC236}">
                  <a16:creationId xmlns:a16="http://schemas.microsoft.com/office/drawing/2014/main" xmlns="" id="{588CD318-CCC7-1E46-B64F-4BC1C6A518C3}"/>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24" name="Freeform 10">
              <a:extLst>
                <a:ext uri="{FF2B5EF4-FFF2-40B4-BE49-F238E27FC236}">
                  <a16:creationId xmlns:a16="http://schemas.microsoft.com/office/drawing/2014/main" xmlns="" id="{B9C2E693-A2B1-CA41-A4AB-BCD05B96C4FC}"/>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grpSp>
      <p:pic>
        <p:nvPicPr>
          <p:cNvPr id="25" name="Grafik 24">
            <a:extLst>
              <a:ext uri="{FF2B5EF4-FFF2-40B4-BE49-F238E27FC236}">
                <a16:creationId xmlns:a16="http://schemas.microsoft.com/office/drawing/2014/main" xmlns="" id="{07C54753-59A0-0041-AA2B-32395AEBC23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8689500" y="6229151"/>
            <a:ext cx="1335600" cy="266643"/>
          </a:xfrm>
          <a:prstGeom prst="rect">
            <a:avLst/>
          </a:prstGeom>
        </p:spPr>
      </p:pic>
    </p:spTree>
    <p:extLst>
      <p:ext uri="{BB962C8B-B14F-4D97-AF65-F5344CB8AC3E}">
        <p14:creationId xmlns:p14="http://schemas.microsoft.com/office/powerpoint/2010/main" val="832451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alt customisable">
    <p:bg bwMode="gray">
      <p:bgPr>
        <a:blipFill dpi="0" rotWithShape="1">
          <a:blip r:embed="rId2" cstate="screen">
            <a:lum/>
            <a:extLst>
              <a:ext uri="{28A0092B-C50C-407E-A947-70E740481C1C}">
                <a14:useLocalDpi xmlns:a14="http://schemas.microsoft.com/office/drawing/2010/main"/>
              </a:ext>
            </a:extLst>
          </a:blip>
          <a:srcRect/>
          <a:stretch>
            <a:fillRect b="20000"/>
          </a:stretch>
        </a:blipFill>
        <a:effectLst/>
      </p:bgPr>
    </p:bg>
    <p:spTree>
      <p:nvGrpSpPr>
        <p:cNvPr id="1" name=""/>
        <p:cNvGrpSpPr/>
        <p:nvPr/>
      </p:nvGrpSpPr>
      <p:grpSpPr>
        <a:xfrm>
          <a:off x="0" y="0"/>
          <a:ext cx="0" cy="0"/>
          <a:chOff x="0" y="0"/>
          <a:chExt cx="0" cy="0"/>
        </a:xfrm>
      </p:grpSpPr>
      <p:sp>
        <p:nvSpPr>
          <p:cNvPr id="19" name="Rectangle 4"/>
          <p:cNvSpPr>
            <a:spLocks noChangeArrowheads="1"/>
          </p:cNvSpPr>
          <p:nvPr/>
        </p:nvSpPr>
        <p:spPr bwMode="gray">
          <a:xfrm>
            <a:off x="0" y="3625065"/>
            <a:ext cx="12192000" cy="3232951"/>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nvGrpSpPr>
          <p:cNvPr id="20" name="Group 15"/>
          <p:cNvGrpSpPr>
            <a:grpSpLocks/>
          </p:cNvGrpSpPr>
          <p:nvPr/>
        </p:nvGrpSpPr>
        <p:grpSpPr bwMode="white">
          <a:xfrm>
            <a:off x="5430" y="3606831"/>
            <a:ext cx="12192000" cy="61997"/>
            <a:chOff x="3" y="1195"/>
            <a:chExt cx="6736" cy="68"/>
          </a:xfrm>
        </p:grpSpPr>
        <p:sp>
          <p:nvSpPr>
            <p:cNvPr id="21" name="Rectangle 16"/>
            <p:cNvSpPr>
              <a:spLocks noChangeArrowheads="1"/>
            </p:cNvSpPr>
            <p:nvPr/>
          </p:nvSpPr>
          <p:spPr bwMode="white">
            <a:xfrm>
              <a:off x="3" y="1195"/>
              <a:ext cx="6733" cy="23"/>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sp>
          <p:nvSpPr>
            <p:cNvPr id="22" name="Rectangle 17"/>
            <p:cNvSpPr>
              <a:spLocks noChangeArrowheads="1"/>
            </p:cNvSpPr>
            <p:nvPr/>
          </p:nvSpPr>
          <p:spPr bwMode="white">
            <a:xfrm>
              <a:off x="1829" y="1195"/>
              <a:ext cx="4910" cy="6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sp>
        <p:nvSpPr>
          <p:cNvPr id="24" name="Rectangle 3">
            <a:extLst>
              <a:ext uri="{FF2B5EF4-FFF2-40B4-BE49-F238E27FC236}">
                <a16:creationId xmlns:a16="http://schemas.microsoft.com/office/drawing/2014/main" xmlns="" id="{930D20B0-C8A2-544A-9EEF-12CEA4933C01}"/>
              </a:ext>
            </a:extLst>
          </p:cNvPr>
          <p:cNvSpPr>
            <a:spLocks noGrp="1" noChangeArrowheads="1"/>
          </p:cNvSpPr>
          <p:nvPr>
            <p:ph type="ctrTitle" hasCustomPrompt="1"/>
          </p:nvPr>
        </p:nvSpPr>
        <p:spPr bwMode="white">
          <a:xfrm>
            <a:off x="3305016" y="4048064"/>
            <a:ext cx="6031344" cy="871200"/>
          </a:xfrm>
        </p:spPr>
        <p:txBody>
          <a:bodyPr anchor="b" anchorCtr="0"/>
          <a:lstStyle>
            <a:lvl1pPr>
              <a:lnSpc>
                <a:spcPct val="105000"/>
              </a:lnSpc>
              <a:defRPr sz="3000">
                <a:solidFill>
                  <a:schemeClr val="bg1"/>
                </a:solidFill>
              </a:defRPr>
            </a:lvl1pPr>
          </a:lstStyle>
          <a:p>
            <a:pPr lvl="0"/>
            <a:r>
              <a:rPr lang="en-US" altLang="de-DE" noProof="0" dirty="0"/>
              <a:t>Click to edit header</a:t>
            </a:r>
            <a:endParaRPr lang="de-DE" altLang="de-DE" noProof="0" dirty="0"/>
          </a:p>
        </p:txBody>
      </p:sp>
      <p:sp>
        <p:nvSpPr>
          <p:cNvPr id="25" name="Rectangle 4">
            <a:extLst>
              <a:ext uri="{FF2B5EF4-FFF2-40B4-BE49-F238E27FC236}">
                <a16:creationId xmlns:a16="http://schemas.microsoft.com/office/drawing/2014/main" xmlns="" id="{57E62BC9-890A-5241-8993-93737891C2A8}"/>
              </a:ext>
            </a:extLst>
          </p:cNvPr>
          <p:cNvSpPr>
            <a:spLocks noGrp="1" noChangeArrowheads="1"/>
          </p:cNvSpPr>
          <p:nvPr>
            <p:ph type="subTitle" idx="1"/>
          </p:nvPr>
        </p:nvSpPr>
        <p:spPr bwMode="white">
          <a:xfrm>
            <a:off x="3305016" y="4982727"/>
            <a:ext cx="6031344" cy="678521"/>
          </a:xfrm>
        </p:spPr>
        <p:txBody>
          <a:bodyPr anchor="t"/>
          <a:lstStyle>
            <a:lvl1pPr marL="0" indent="0">
              <a:lnSpc>
                <a:spcPct val="100000"/>
              </a:lnSpc>
              <a:buNone/>
              <a:defRPr sz="2000">
                <a:solidFill>
                  <a:schemeClr val="bg1"/>
                </a:solidFill>
              </a:defRPr>
            </a:lvl1pPr>
          </a:lstStyle>
          <a:p>
            <a:pPr lvl="0"/>
            <a:r>
              <a:rPr lang="de-DE" altLang="de-DE" noProof="0"/>
              <a:t>Master-Untertitelformat bearbeiten</a:t>
            </a:r>
            <a:endParaRPr lang="de-DE" altLang="de-DE" noProof="0" dirty="0"/>
          </a:p>
        </p:txBody>
      </p:sp>
      <p:sp>
        <p:nvSpPr>
          <p:cNvPr id="26" name="Text Placeholder 2">
            <a:extLst>
              <a:ext uri="{FF2B5EF4-FFF2-40B4-BE49-F238E27FC236}">
                <a16:creationId xmlns:a16="http://schemas.microsoft.com/office/drawing/2014/main" xmlns="" id="{9E24318F-4E0C-3149-8F09-9129AA15B284}"/>
              </a:ext>
            </a:extLst>
          </p:cNvPr>
          <p:cNvSpPr>
            <a:spLocks noGrp="1"/>
          </p:cNvSpPr>
          <p:nvPr>
            <p:ph type="body" sz="quarter" idx="10"/>
          </p:nvPr>
        </p:nvSpPr>
        <p:spPr bwMode="white">
          <a:xfrm>
            <a:off x="3305016" y="6048000"/>
            <a:ext cx="5139060" cy="621360"/>
          </a:xfrm>
        </p:spPr>
        <p:txBody>
          <a:bodyPr/>
          <a:lstStyle>
            <a:lvl1pPr marL="0" indent="0">
              <a:buNone/>
              <a:defRPr sz="1300">
                <a:solidFill>
                  <a:schemeClr val="bg1"/>
                </a:solidFill>
              </a:defRPr>
            </a:lvl1pPr>
          </a:lstStyle>
          <a:p>
            <a:pPr lvl="0"/>
            <a:r>
              <a:rPr lang="de-DE"/>
              <a:t>Mastertextformat bearbeiten</a:t>
            </a:r>
          </a:p>
        </p:txBody>
      </p:sp>
      <p:grpSp>
        <p:nvGrpSpPr>
          <p:cNvPr id="27" name="Group 14">
            <a:extLst>
              <a:ext uri="{FF2B5EF4-FFF2-40B4-BE49-F238E27FC236}">
                <a16:creationId xmlns:a16="http://schemas.microsoft.com/office/drawing/2014/main" xmlns="" id="{FF6D393D-58BE-8D49-84CB-A27BC48DA8BA}"/>
              </a:ext>
            </a:extLst>
          </p:cNvPr>
          <p:cNvGrpSpPr>
            <a:grpSpLocks noChangeAspect="1"/>
          </p:cNvGrpSpPr>
          <p:nvPr userDrawn="1"/>
        </p:nvGrpSpPr>
        <p:grpSpPr>
          <a:xfrm>
            <a:off x="10614576" y="6254454"/>
            <a:ext cx="1332000" cy="246595"/>
            <a:chOff x="830300" y="1716088"/>
            <a:chExt cx="10058401" cy="1862137"/>
          </a:xfrm>
          <a:solidFill>
            <a:schemeClr val="bg1"/>
          </a:solidFill>
        </p:grpSpPr>
        <p:sp>
          <p:nvSpPr>
            <p:cNvPr id="28" name="Freeform 5">
              <a:extLst>
                <a:ext uri="{FF2B5EF4-FFF2-40B4-BE49-F238E27FC236}">
                  <a16:creationId xmlns:a16="http://schemas.microsoft.com/office/drawing/2014/main" xmlns="" id="{8F896E3D-4DF5-C240-AFFF-F2A8171C9493}"/>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Rectangle 6">
              <a:extLst>
                <a:ext uri="{FF2B5EF4-FFF2-40B4-BE49-F238E27FC236}">
                  <a16:creationId xmlns:a16="http://schemas.microsoft.com/office/drawing/2014/main" xmlns="" id="{BB25C39D-B760-E749-9F68-A3C04C62206E}"/>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7">
              <a:extLst>
                <a:ext uri="{FF2B5EF4-FFF2-40B4-BE49-F238E27FC236}">
                  <a16:creationId xmlns:a16="http://schemas.microsoft.com/office/drawing/2014/main" xmlns="" id="{B3B3C5AC-4063-BE45-AA03-EB9345F9A377}"/>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8">
              <a:extLst>
                <a:ext uri="{FF2B5EF4-FFF2-40B4-BE49-F238E27FC236}">
                  <a16:creationId xmlns:a16="http://schemas.microsoft.com/office/drawing/2014/main" xmlns="" id="{4E34D34D-57CD-CD48-A1D5-D27F5DAB2E40}"/>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9">
              <a:extLst>
                <a:ext uri="{FF2B5EF4-FFF2-40B4-BE49-F238E27FC236}">
                  <a16:creationId xmlns:a16="http://schemas.microsoft.com/office/drawing/2014/main" xmlns="" id="{4A2CC7EF-056C-1846-9F53-E4DF46BEBA42}"/>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0">
              <a:extLst>
                <a:ext uri="{FF2B5EF4-FFF2-40B4-BE49-F238E27FC236}">
                  <a16:creationId xmlns:a16="http://schemas.microsoft.com/office/drawing/2014/main" xmlns="" id="{32DA9524-9F50-984F-AD6F-128F618E7CAD}"/>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34" name="Grafik 33">
            <a:extLst>
              <a:ext uri="{FF2B5EF4-FFF2-40B4-BE49-F238E27FC236}">
                <a16:creationId xmlns:a16="http://schemas.microsoft.com/office/drawing/2014/main" xmlns="" id="{047FDFDC-D657-0647-8ADC-1B1C0809C15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8689500" y="6229151"/>
            <a:ext cx="1335600" cy="266643"/>
          </a:xfrm>
          <a:prstGeom prst="rect">
            <a:avLst/>
          </a:prstGeom>
        </p:spPr>
      </p:pic>
    </p:spTree>
    <p:extLst>
      <p:ext uri="{BB962C8B-B14F-4D97-AF65-F5344CB8AC3E}">
        <p14:creationId xmlns:p14="http://schemas.microsoft.com/office/powerpoint/2010/main" val="4134979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Alternate">
    <p:bg>
      <p:bgPr>
        <a:solidFill>
          <a:schemeClr val="bg1"/>
        </a:solidFill>
        <a:effectLst/>
      </p:bgPr>
    </p:bg>
    <p:spTree>
      <p:nvGrpSpPr>
        <p:cNvPr id="1" name=""/>
        <p:cNvGrpSpPr/>
        <p:nvPr/>
      </p:nvGrpSpPr>
      <p:grpSpPr>
        <a:xfrm>
          <a:off x="0" y="0"/>
          <a:ext cx="0" cy="0"/>
          <a:chOff x="0" y="0"/>
          <a:chExt cx="0" cy="0"/>
        </a:xfrm>
      </p:grpSpPr>
      <p:sp>
        <p:nvSpPr>
          <p:cNvPr id="19" name="Rectangle 4"/>
          <p:cNvSpPr>
            <a:spLocks noChangeArrowheads="1"/>
          </p:cNvSpPr>
          <p:nvPr/>
        </p:nvSpPr>
        <p:spPr bwMode="auto">
          <a:xfrm>
            <a:off x="0" y="3625065"/>
            <a:ext cx="12192000" cy="3232951"/>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sz="1361" noProof="0"/>
          </a:p>
        </p:txBody>
      </p:sp>
      <p:grpSp>
        <p:nvGrpSpPr>
          <p:cNvPr id="20" name="Group 15"/>
          <p:cNvGrpSpPr>
            <a:grpSpLocks/>
          </p:cNvGrpSpPr>
          <p:nvPr/>
        </p:nvGrpSpPr>
        <p:grpSpPr bwMode="white">
          <a:xfrm>
            <a:off x="5430" y="3606831"/>
            <a:ext cx="12192000" cy="61997"/>
            <a:chOff x="3" y="1195"/>
            <a:chExt cx="6736" cy="68"/>
          </a:xfrm>
        </p:grpSpPr>
        <p:sp>
          <p:nvSpPr>
            <p:cNvPr id="21" name="Rectangle 16"/>
            <p:cNvSpPr>
              <a:spLocks noChangeArrowheads="1"/>
            </p:cNvSpPr>
            <p:nvPr/>
          </p:nvSpPr>
          <p:spPr bwMode="white">
            <a:xfrm>
              <a:off x="3" y="1195"/>
              <a:ext cx="6733" cy="2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sz="1361" noProof="0"/>
            </a:p>
          </p:txBody>
        </p:sp>
        <p:sp>
          <p:nvSpPr>
            <p:cNvPr id="22" name="Rectangle 17"/>
            <p:cNvSpPr>
              <a:spLocks noChangeArrowheads="1"/>
            </p:cNvSpPr>
            <p:nvPr/>
          </p:nvSpPr>
          <p:spPr bwMode="white">
            <a:xfrm>
              <a:off x="1829" y="1195"/>
              <a:ext cx="4910" cy="6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sz="1361" noProof="0"/>
            </a:p>
          </p:txBody>
        </p:sp>
      </p:grpSp>
      <p:sp>
        <p:nvSpPr>
          <p:cNvPr id="23555" name="Rectangle 3"/>
          <p:cNvSpPr>
            <a:spLocks noGrp="1" noChangeArrowheads="1"/>
          </p:cNvSpPr>
          <p:nvPr userDrawn="1">
            <p:ph type="ctrTitle" hasCustomPrompt="1"/>
          </p:nvPr>
        </p:nvSpPr>
        <p:spPr bwMode="white">
          <a:xfrm>
            <a:off x="3305016" y="4048064"/>
            <a:ext cx="6031344" cy="871200"/>
          </a:xfrm>
        </p:spPr>
        <p:txBody>
          <a:bodyPr anchor="b" anchorCtr="0"/>
          <a:lstStyle>
            <a:lvl1pPr>
              <a:lnSpc>
                <a:spcPct val="105000"/>
              </a:lnSpc>
              <a:defRPr sz="3000">
                <a:solidFill>
                  <a:schemeClr val="bg1"/>
                </a:solidFill>
              </a:defRPr>
            </a:lvl1pPr>
          </a:lstStyle>
          <a:p>
            <a:pPr lvl="0"/>
            <a:r>
              <a:rPr lang="en-GB" altLang="de-DE" noProof="0"/>
              <a:t>Click to edit header</a:t>
            </a:r>
          </a:p>
        </p:txBody>
      </p:sp>
      <p:sp>
        <p:nvSpPr>
          <p:cNvPr id="23556" name="Rectangle 4"/>
          <p:cNvSpPr>
            <a:spLocks noGrp="1" noChangeArrowheads="1"/>
          </p:cNvSpPr>
          <p:nvPr userDrawn="1">
            <p:ph type="subTitle" idx="1"/>
          </p:nvPr>
        </p:nvSpPr>
        <p:spPr bwMode="white">
          <a:xfrm>
            <a:off x="3305016" y="4982727"/>
            <a:ext cx="6031344" cy="678521"/>
          </a:xfrm>
        </p:spPr>
        <p:txBody>
          <a:bodyPr anchor="t"/>
          <a:lstStyle>
            <a:lvl1pPr marL="0" indent="0">
              <a:lnSpc>
                <a:spcPct val="100000"/>
              </a:lnSpc>
              <a:buNone/>
              <a:defRPr sz="2000">
                <a:solidFill>
                  <a:schemeClr val="bg1"/>
                </a:solidFill>
              </a:defRPr>
            </a:lvl1pPr>
          </a:lstStyle>
          <a:p>
            <a:pPr lvl="0"/>
            <a:r>
              <a:rPr lang="de-DE" altLang="de-DE" noProof="0"/>
              <a:t>Master-Untertitelformat bearbeiten</a:t>
            </a:r>
            <a:endParaRPr lang="en-GB" altLang="de-DE" noProof="0"/>
          </a:p>
        </p:txBody>
      </p:sp>
      <p:sp>
        <p:nvSpPr>
          <p:cNvPr id="3" name="Text Placeholder 2"/>
          <p:cNvSpPr>
            <a:spLocks noGrp="1"/>
          </p:cNvSpPr>
          <p:nvPr userDrawn="1">
            <p:ph type="body" sz="quarter" idx="10"/>
          </p:nvPr>
        </p:nvSpPr>
        <p:spPr bwMode="white">
          <a:xfrm>
            <a:off x="3305016" y="6048000"/>
            <a:ext cx="5139060" cy="621360"/>
          </a:xfrm>
        </p:spPr>
        <p:txBody>
          <a:bodyPr/>
          <a:lstStyle>
            <a:lvl1pPr marL="0" indent="0">
              <a:buNone/>
              <a:defRPr sz="1300">
                <a:solidFill>
                  <a:schemeClr val="bg1"/>
                </a:solidFill>
              </a:defRPr>
            </a:lvl1pPr>
          </a:lstStyle>
          <a:p>
            <a:pPr lvl="0"/>
            <a:r>
              <a:rPr lang="de-DE" noProof="0"/>
              <a:t>Mastertextformat bearbeiten</a:t>
            </a:r>
          </a:p>
        </p:txBody>
      </p:sp>
      <p:sp>
        <p:nvSpPr>
          <p:cNvPr id="12" name="Picture Placeholder 3"/>
          <p:cNvSpPr>
            <a:spLocks noGrp="1"/>
          </p:cNvSpPr>
          <p:nvPr userDrawn="1">
            <p:ph type="pic" sz="quarter" idx="11" hasCustomPrompt="1"/>
          </p:nvPr>
        </p:nvSpPr>
        <p:spPr>
          <a:xfrm>
            <a:off x="0" y="0"/>
            <a:ext cx="12192000" cy="3606831"/>
          </a:xfrm>
          <a:solidFill>
            <a:schemeClr val="bg1">
              <a:lumMod val="75000"/>
            </a:schemeClr>
          </a:solidFill>
          <a:ln>
            <a:noFill/>
          </a:ln>
        </p:spPr>
        <p:txBody>
          <a:bodyPr/>
          <a:lstStyle>
            <a:lvl1pPr marL="0" indent="0" algn="ctr">
              <a:buNone/>
              <a:defRPr/>
            </a:lvl1pPr>
          </a:lstStyle>
          <a:p>
            <a:r>
              <a:rPr lang="en-GB" noProof="0" dirty="0"/>
              <a:t>Click to insert picture</a:t>
            </a:r>
          </a:p>
        </p:txBody>
      </p:sp>
      <p:grpSp>
        <p:nvGrpSpPr>
          <p:cNvPr id="13" name="Group 14">
            <a:extLst>
              <a:ext uri="{FF2B5EF4-FFF2-40B4-BE49-F238E27FC236}">
                <a16:creationId xmlns:a16="http://schemas.microsoft.com/office/drawing/2014/main" xmlns="" id="{DE13691D-3A6A-D944-BFC6-E08E42EF2E90}"/>
              </a:ext>
            </a:extLst>
          </p:cNvPr>
          <p:cNvGrpSpPr>
            <a:grpSpLocks noChangeAspect="1"/>
          </p:cNvGrpSpPr>
          <p:nvPr userDrawn="1"/>
        </p:nvGrpSpPr>
        <p:grpSpPr>
          <a:xfrm>
            <a:off x="10614576" y="6254454"/>
            <a:ext cx="1332000" cy="246595"/>
            <a:chOff x="830300" y="1716088"/>
            <a:chExt cx="10058401" cy="1862137"/>
          </a:xfrm>
          <a:solidFill>
            <a:schemeClr val="bg1"/>
          </a:solidFill>
        </p:grpSpPr>
        <p:sp>
          <p:nvSpPr>
            <p:cNvPr id="14" name="Freeform 5">
              <a:extLst>
                <a:ext uri="{FF2B5EF4-FFF2-40B4-BE49-F238E27FC236}">
                  <a16:creationId xmlns:a16="http://schemas.microsoft.com/office/drawing/2014/main" xmlns="" id="{ED6B51D1-E375-874E-B350-41AD61CAB578}"/>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5" name="Rectangle 6">
              <a:extLst>
                <a:ext uri="{FF2B5EF4-FFF2-40B4-BE49-F238E27FC236}">
                  <a16:creationId xmlns:a16="http://schemas.microsoft.com/office/drawing/2014/main" xmlns="" id="{142E35EF-08DD-E641-ADE0-58C7FA3C7044}"/>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6" name="Freeform 7">
              <a:extLst>
                <a:ext uri="{FF2B5EF4-FFF2-40B4-BE49-F238E27FC236}">
                  <a16:creationId xmlns:a16="http://schemas.microsoft.com/office/drawing/2014/main" xmlns="" id="{A64DF653-0969-4347-8B10-F1F107C3E3EB}"/>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7" name="Freeform 8">
              <a:extLst>
                <a:ext uri="{FF2B5EF4-FFF2-40B4-BE49-F238E27FC236}">
                  <a16:creationId xmlns:a16="http://schemas.microsoft.com/office/drawing/2014/main" xmlns="" id="{995EFEC0-2468-EA45-A0DA-EB5AACB46387}"/>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8" name="Freeform 9">
              <a:extLst>
                <a:ext uri="{FF2B5EF4-FFF2-40B4-BE49-F238E27FC236}">
                  <a16:creationId xmlns:a16="http://schemas.microsoft.com/office/drawing/2014/main" xmlns="" id="{DDCE53A7-7CD0-664F-94FE-B8380A1A9295}"/>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23" name="Freeform 10">
              <a:extLst>
                <a:ext uri="{FF2B5EF4-FFF2-40B4-BE49-F238E27FC236}">
                  <a16:creationId xmlns:a16="http://schemas.microsoft.com/office/drawing/2014/main" xmlns="" id="{2DCD2ED8-1C1D-AE47-A42E-D8E09859765C}"/>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grpSp>
      <p:pic>
        <p:nvPicPr>
          <p:cNvPr id="24" name="Grafik 23">
            <a:extLst>
              <a:ext uri="{FF2B5EF4-FFF2-40B4-BE49-F238E27FC236}">
                <a16:creationId xmlns:a16="http://schemas.microsoft.com/office/drawing/2014/main" xmlns="" id="{3AFE1106-9441-7D4E-A370-AB1DF34F12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8689500" y="6229151"/>
            <a:ext cx="1335600" cy="266643"/>
          </a:xfrm>
          <a:prstGeom prst="rect">
            <a:avLst/>
          </a:prstGeom>
        </p:spPr>
      </p:pic>
    </p:spTree>
    <p:extLst>
      <p:ext uri="{BB962C8B-B14F-4D97-AF65-F5344CB8AC3E}">
        <p14:creationId xmlns:p14="http://schemas.microsoft.com/office/powerpoint/2010/main" val="3965130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dirty="0"/>
              <a:t>Click to edit header</a:t>
            </a:r>
            <a:endParaRPr lang="de-DE" dirty="0"/>
          </a:p>
        </p:txBody>
      </p:sp>
      <p:sp>
        <p:nvSpPr>
          <p:cNvPr id="3" name="Inhaltsplatzhalter 2"/>
          <p:cNvSpPr>
            <a:spLocks noGrp="1"/>
          </p:cNvSpPr>
          <p:nvPr>
            <p:ph idx="1" hasCustomPrompt="1"/>
          </p:nvPr>
        </p:nvSpPr>
        <p:spPr>
          <a:xfrm>
            <a:off x="478800" y="1565944"/>
            <a:ext cx="112320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2" name="Text Placeholder 10"/>
          <p:cNvSpPr>
            <a:spLocks noGrp="1"/>
          </p:cNvSpPr>
          <p:nvPr>
            <p:ph type="body" sz="quarter" idx="13" hasCustomPrompt="1"/>
          </p:nvPr>
        </p:nvSpPr>
        <p:spPr>
          <a:xfrm>
            <a:off x="8649337" y="332209"/>
            <a:ext cx="3266785" cy="144463"/>
          </a:xfrm>
        </p:spPr>
        <p:txBody>
          <a:bodyPr/>
          <a:lstStyle>
            <a:lvl1pPr marL="0" indent="0" algn="r">
              <a:buNone/>
              <a:defRPr sz="800">
                <a:solidFill>
                  <a:srgbClr val="FF0000"/>
                </a:solidFill>
              </a:defRPr>
            </a:lvl1pPr>
          </a:lstStyle>
          <a:p>
            <a:pPr lvl="0"/>
            <a:r>
              <a:rPr lang="en-US" dirty="0"/>
              <a:t>[Insert confidentiality here]</a:t>
            </a:r>
            <a:endParaRPr lang="en-GB" dirty="0"/>
          </a:p>
        </p:txBody>
      </p:sp>
      <p:sp>
        <p:nvSpPr>
          <p:cNvPr id="22" name="Slide Number Placeholder 5">
            <a:extLst>
              <a:ext uri="{FF2B5EF4-FFF2-40B4-BE49-F238E27FC236}">
                <a16:creationId xmlns:a16="http://schemas.microsoft.com/office/drawing/2014/main" xmlns="" id="{981574D9-B014-E54F-8C3D-90A1814E6C7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23" name="Footer Placeholder 7">
            <a:extLst>
              <a:ext uri="{FF2B5EF4-FFF2-40B4-BE49-F238E27FC236}">
                <a16:creationId xmlns:a16="http://schemas.microsoft.com/office/drawing/2014/main" xmlns="" id="{9DD08B7F-F2FF-214E-B028-0B1D4E2246FF}"/>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endParaRPr lang="en-GB" noProof="0" dirty="0"/>
          </a:p>
        </p:txBody>
      </p:sp>
      <p:sp>
        <p:nvSpPr>
          <p:cNvPr id="24" name="Date Placeholder 6">
            <a:extLst>
              <a:ext uri="{FF2B5EF4-FFF2-40B4-BE49-F238E27FC236}">
                <a16:creationId xmlns:a16="http://schemas.microsoft.com/office/drawing/2014/main" xmlns="" id="{47533C64-D06F-164D-971B-651E2BC8708A}"/>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829703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eader and content_blue">
    <p:bg>
      <p:bgPr>
        <a:gradFill>
          <a:gsLst>
            <a:gs pos="100000">
              <a:srgbClr val="00205B"/>
            </a:gs>
            <a:gs pos="0">
              <a:srgbClr val="001539"/>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en-US" dirty="0"/>
              <a:t>Click to edit header</a:t>
            </a:r>
            <a:endParaRPr lang="de-DE" dirty="0"/>
          </a:p>
        </p:txBody>
      </p:sp>
      <p:sp>
        <p:nvSpPr>
          <p:cNvPr id="3" name="Inhaltsplatzhalter 2"/>
          <p:cNvSpPr>
            <a:spLocks noGrp="1"/>
          </p:cNvSpPr>
          <p:nvPr>
            <p:ph idx="1" hasCustomPrompt="1"/>
          </p:nvPr>
        </p:nvSpPr>
        <p:spPr>
          <a:xfrm>
            <a:off x="478800" y="1565944"/>
            <a:ext cx="112320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2" name="Text Placeholder 10"/>
          <p:cNvSpPr>
            <a:spLocks noGrp="1"/>
          </p:cNvSpPr>
          <p:nvPr>
            <p:ph type="body" sz="quarter" idx="13" hasCustomPrompt="1"/>
          </p:nvPr>
        </p:nvSpPr>
        <p:spPr>
          <a:xfrm>
            <a:off x="8649337" y="332209"/>
            <a:ext cx="3266785" cy="144463"/>
          </a:xfrm>
        </p:spPr>
        <p:txBody>
          <a:bodyPr/>
          <a:lstStyle>
            <a:lvl1pPr marL="0" indent="0" algn="r">
              <a:buNone/>
              <a:defRPr sz="800">
                <a:solidFill>
                  <a:srgbClr val="FF0000"/>
                </a:solidFill>
              </a:defRPr>
            </a:lvl1pPr>
          </a:lstStyle>
          <a:p>
            <a:pPr lvl="0"/>
            <a:r>
              <a:rPr lang="en-US" dirty="0"/>
              <a:t>[Insert confidentiality here]</a:t>
            </a:r>
            <a:endParaRPr lang="en-GB" dirty="0"/>
          </a:p>
        </p:txBody>
      </p:sp>
      <p:sp>
        <p:nvSpPr>
          <p:cNvPr id="22" name="Slide Number Placeholder 5">
            <a:extLst>
              <a:ext uri="{FF2B5EF4-FFF2-40B4-BE49-F238E27FC236}">
                <a16:creationId xmlns:a16="http://schemas.microsoft.com/office/drawing/2014/main" xmlns="" id="{981574D9-B014-E54F-8C3D-90A1814E6C7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bg1">
                    <a:lumMod val="75000"/>
                  </a:schemeClr>
                </a:solidFill>
              </a:defRPr>
            </a:lvl1pPr>
          </a:lstStyle>
          <a:p>
            <a:fld id="{877C2003-2E6E-4ABC-B270-3E95A87ADF8A}" type="slidenum">
              <a:rPr lang="en-GB" smtClean="0"/>
              <a:pPr/>
              <a:t>‹N°›</a:t>
            </a:fld>
            <a:endParaRPr lang="en-GB"/>
          </a:p>
        </p:txBody>
      </p:sp>
      <p:sp>
        <p:nvSpPr>
          <p:cNvPr id="23" name="Footer Placeholder 7">
            <a:extLst>
              <a:ext uri="{FF2B5EF4-FFF2-40B4-BE49-F238E27FC236}">
                <a16:creationId xmlns:a16="http://schemas.microsoft.com/office/drawing/2014/main" xmlns="" id="{9DD08B7F-F2FF-214E-B028-0B1D4E2246FF}"/>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bg1">
                    <a:lumMod val="75000"/>
                  </a:schemeClr>
                </a:solidFill>
                <a:latin typeface="+mn-lt"/>
                <a:ea typeface="+mn-ea"/>
                <a:cs typeface="+mn-cs"/>
              </a:defRPr>
            </a:lvl1pPr>
          </a:lstStyle>
          <a:p>
            <a:r>
              <a:rPr lang="de-DE"/>
              <a:t>© Copyright Airbus (Specify your Legal Entity YEAR) / Presentation title runs here (go to Header and Footer to edit this text)</a:t>
            </a:r>
            <a:endParaRPr lang="de-DE" dirty="0"/>
          </a:p>
        </p:txBody>
      </p:sp>
      <p:sp>
        <p:nvSpPr>
          <p:cNvPr id="24" name="Date Placeholder 6">
            <a:extLst>
              <a:ext uri="{FF2B5EF4-FFF2-40B4-BE49-F238E27FC236}">
                <a16:creationId xmlns:a16="http://schemas.microsoft.com/office/drawing/2014/main" xmlns="" id="{47533C64-D06F-164D-971B-651E2BC8708A}"/>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bg1">
                    <a:lumMod val="75000"/>
                  </a:schemeClr>
                </a:solidFill>
                <a:latin typeface="+mn-lt"/>
                <a:ea typeface="+mn-ea"/>
                <a:cs typeface="+mn-cs"/>
              </a:defRPr>
            </a:lvl1pPr>
          </a:lstStyle>
          <a:p>
            <a:r>
              <a:rPr lang="de-DE"/>
              <a:t>DD MONTH YEAR</a:t>
            </a:r>
          </a:p>
        </p:txBody>
      </p:sp>
      <p:grpSp>
        <p:nvGrpSpPr>
          <p:cNvPr id="10" name="Group 14">
            <a:extLst>
              <a:ext uri="{FF2B5EF4-FFF2-40B4-BE49-F238E27FC236}">
                <a16:creationId xmlns:a16="http://schemas.microsoft.com/office/drawing/2014/main" xmlns="" id="{2054F851-DFFA-9643-A567-9BDCBAAC9E6B}"/>
              </a:ext>
            </a:extLst>
          </p:cNvPr>
          <p:cNvGrpSpPr>
            <a:grpSpLocks noChangeAspect="1"/>
          </p:cNvGrpSpPr>
          <p:nvPr userDrawn="1"/>
        </p:nvGrpSpPr>
        <p:grpSpPr>
          <a:xfrm>
            <a:off x="10849969" y="6462519"/>
            <a:ext cx="1088956" cy="201600"/>
            <a:chOff x="830300" y="1716088"/>
            <a:chExt cx="10058401" cy="1862137"/>
          </a:xfrm>
          <a:solidFill>
            <a:schemeClr val="bg1"/>
          </a:solidFill>
        </p:grpSpPr>
        <p:sp>
          <p:nvSpPr>
            <p:cNvPr id="11" name="Freeform 5">
              <a:extLst>
                <a:ext uri="{FF2B5EF4-FFF2-40B4-BE49-F238E27FC236}">
                  <a16:creationId xmlns:a16="http://schemas.microsoft.com/office/drawing/2014/main" xmlns="" id="{9013BCDF-7CD3-CD40-8CED-00222FE707CB}"/>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6">
              <a:extLst>
                <a:ext uri="{FF2B5EF4-FFF2-40B4-BE49-F238E27FC236}">
                  <a16:creationId xmlns:a16="http://schemas.microsoft.com/office/drawing/2014/main" xmlns="" id="{88A60BCF-A0AC-D644-A770-E2DE3AD2C96A}"/>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xmlns="" id="{D5CACE36-D9E4-4446-9CAC-22DC0E532D0F}"/>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xmlns="" id="{2B55A138-1AF6-684D-BFAA-48C69E7D2740}"/>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xmlns="" id="{4138A0A8-B1A7-5C4F-99DC-BA08876AA660}"/>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xmlns="" id="{DA4AE78D-497A-2843-9BAD-A6DFED2990FF}"/>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8" name="Grafik 17">
            <a:extLst>
              <a:ext uri="{FF2B5EF4-FFF2-40B4-BE49-F238E27FC236}">
                <a16:creationId xmlns:a16="http://schemas.microsoft.com/office/drawing/2014/main" xmlns="" id="{25A9C8E2-0BC3-1840-ABC1-BA9ECFC794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9354062" y="6465066"/>
            <a:ext cx="1012119" cy="202062"/>
          </a:xfrm>
          <a:prstGeom prst="rect">
            <a:avLst/>
          </a:prstGeom>
        </p:spPr>
      </p:pic>
    </p:spTree>
    <p:extLst>
      <p:ext uri="{BB962C8B-B14F-4D97-AF65-F5344CB8AC3E}">
        <p14:creationId xmlns:p14="http://schemas.microsoft.com/office/powerpoint/2010/main" val="4070776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44" y="6096"/>
            <a:ext cx="12195393" cy="5907341"/>
          </a:xfrm>
          <a:prstGeom prst="rect">
            <a:avLst/>
          </a:prstGeom>
        </p:spPr>
      </p:pic>
      <p:sp>
        <p:nvSpPr>
          <p:cNvPr id="9" name="Titel 1"/>
          <p:cNvSpPr>
            <a:spLocks noGrp="1"/>
          </p:cNvSpPr>
          <p:nvPr>
            <p:ph type="title" hasCustomPrompt="1"/>
          </p:nvPr>
        </p:nvSpPr>
        <p:spPr>
          <a:xfrm>
            <a:off x="479425" y="653691"/>
            <a:ext cx="11240174" cy="900000"/>
          </a:xfrm>
        </p:spPr>
        <p:txBody>
          <a:bodyPr/>
          <a:lstStyle>
            <a:lvl1pPr>
              <a:defRPr/>
            </a:lvl1pPr>
          </a:lstStyle>
          <a:p>
            <a:r>
              <a:rPr lang="en-US" dirty="0"/>
              <a:t>Click to edit header</a:t>
            </a:r>
            <a:endParaRPr lang="de-DE" dirty="0"/>
          </a:p>
        </p:txBody>
      </p:sp>
      <p:sp>
        <p:nvSpPr>
          <p:cNvPr id="8" name="Text Placeholder 10"/>
          <p:cNvSpPr>
            <a:spLocks noGrp="1"/>
          </p:cNvSpPr>
          <p:nvPr>
            <p:ph type="body" sz="quarter" idx="13" hasCustomPrompt="1"/>
          </p:nvPr>
        </p:nvSpPr>
        <p:spPr>
          <a:xfrm>
            <a:off x="8649337" y="332209"/>
            <a:ext cx="3266785" cy="144463"/>
          </a:xfrm>
        </p:spPr>
        <p:txBody>
          <a:bodyPr/>
          <a:lstStyle>
            <a:lvl1pPr marL="0" indent="0" algn="r">
              <a:buNone/>
              <a:defRPr sz="800">
                <a:solidFill>
                  <a:srgbClr val="FF0000"/>
                </a:solidFill>
              </a:defRPr>
            </a:lvl1pPr>
          </a:lstStyle>
          <a:p>
            <a:pPr lvl="0"/>
            <a:r>
              <a:rPr lang="en-US" dirty="0"/>
              <a:t>[Insert confidentiality here]</a:t>
            </a:r>
            <a:endParaRPr lang="en-GB" dirty="0"/>
          </a:p>
        </p:txBody>
      </p:sp>
      <p:sp>
        <p:nvSpPr>
          <p:cNvPr id="10" name="Inhaltsplatzhalter 2"/>
          <p:cNvSpPr>
            <a:spLocks noGrp="1"/>
          </p:cNvSpPr>
          <p:nvPr>
            <p:ph idx="1"/>
          </p:nvPr>
        </p:nvSpPr>
        <p:spPr>
          <a:xfrm>
            <a:off x="479425" y="1565998"/>
            <a:ext cx="5418347" cy="4347439"/>
          </a:xfrm>
        </p:spPr>
        <p:txBody>
          <a:bodyPr/>
          <a:lstStyle>
            <a:lvl1pPr marL="342000" indent="-342000">
              <a:lnSpc>
                <a:spcPct val="114000"/>
              </a:lnSpc>
              <a:buFont typeface="Arial" panose="020B0604020202020204" pitchFamily="34" charset="0"/>
              <a:buChar char="–"/>
              <a:defRPr sz="2500"/>
            </a:lvl1pPr>
            <a:lvl2pPr marL="717550" indent="-355600">
              <a:lnSpc>
                <a:spcPct val="114000"/>
              </a:lnSpc>
              <a:defRPr sz="2500"/>
            </a:lvl2pPr>
            <a:lvl3pPr marL="1079500" indent="-361950">
              <a:lnSpc>
                <a:spcPct val="114000"/>
              </a:lnSpc>
              <a:defRPr sz="2500"/>
            </a:lvl3pPr>
            <a:lvl4pPr marL="1435100" indent="-355600">
              <a:lnSpc>
                <a:spcPct val="114000"/>
              </a:lnSpc>
              <a:defRPr sz="2500"/>
            </a:lvl4pPr>
            <a:lvl5pPr marL="1797050" indent="-361950">
              <a:lnSpc>
                <a:spcPct val="114000"/>
              </a:lnSpc>
              <a:defRPr sz="25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Inhaltsplatzhalter 2"/>
          <p:cNvSpPr>
            <a:spLocks noGrp="1"/>
          </p:cNvSpPr>
          <p:nvPr>
            <p:ph idx="17"/>
          </p:nvPr>
        </p:nvSpPr>
        <p:spPr>
          <a:xfrm>
            <a:off x="6301252" y="1565999"/>
            <a:ext cx="5418347" cy="4347439"/>
          </a:xfrm>
        </p:spPr>
        <p:txBody>
          <a:bodyPr/>
          <a:lstStyle>
            <a:lvl1pPr marL="342000" indent="-342000">
              <a:lnSpc>
                <a:spcPct val="114000"/>
              </a:lnSpc>
              <a:buFont typeface="Arial" panose="020B0604020202020204" pitchFamily="34" charset="0"/>
              <a:buChar char="–"/>
              <a:defRPr sz="2500"/>
            </a:lvl1pPr>
            <a:lvl2pPr marL="717550" indent="-355600">
              <a:lnSpc>
                <a:spcPct val="114000"/>
              </a:lnSpc>
              <a:defRPr sz="2500"/>
            </a:lvl2pPr>
            <a:lvl3pPr marL="1079500" indent="-361950">
              <a:lnSpc>
                <a:spcPct val="114000"/>
              </a:lnSpc>
              <a:defRPr sz="2500"/>
            </a:lvl3pPr>
            <a:lvl4pPr marL="1435100" indent="-355600">
              <a:lnSpc>
                <a:spcPct val="114000"/>
              </a:lnSpc>
              <a:defRPr sz="2500"/>
            </a:lvl4pPr>
            <a:lvl5pPr marL="1797050" indent="-361950">
              <a:lnSpc>
                <a:spcPct val="114000"/>
              </a:lnSpc>
              <a:defRPr sz="25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7" name="Slide Number Placeholder 5">
            <a:extLst>
              <a:ext uri="{FF2B5EF4-FFF2-40B4-BE49-F238E27FC236}">
                <a16:creationId xmlns:a16="http://schemas.microsoft.com/office/drawing/2014/main" xmlns="" id="{7AABA1C8-B541-774F-9D56-F71179BA591A}"/>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28" name="Footer Placeholder 7">
            <a:extLst>
              <a:ext uri="{FF2B5EF4-FFF2-40B4-BE49-F238E27FC236}">
                <a16:creationId xmlns:a16="http://schemas.microsoft.com/office/drawing/2014/main" xmlns="" id="{D2CCDCA3-286C-4D47-BA5A-BF47D56C0190}"/>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endParaRPr lang="en-GB" noProof="0" dirty="0"/>
          </a:p>
        </p:txBody>
      </p:sp>
      <p:sp>
        <p:nvSpPr>
          <p:cNvPr id="29" name="Date Placeholder 6">
            <a:extLst>
              <a:ext uri="{FF2B5EF4-FFF2-40B4-BE49-F238E27FC236}">
                <a16:creationId xmlns:a16="http://schemas.microsoft.com/office/drawing/2014/main" xmlns="" id="{89DEAD23-14B1-1041-8481-D2216C42E7C1}"/>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57037729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and two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dirty="0"/>
              <a:t>Click to edit header</a:t>
            </a:r>
            <a:endParaRPr lang="de-DE" dirty="0"/>
          </a:p>
        </p:txBody>
      </p:sp>
      <p:sp>
        <p:nvSpPr>
          <p:cNvPr id="3" name="Inhaltsplatzhalter 2"/>
          <p:cNvSpPr>
            <a:spLocks noGrp="1"/>
          </p:cNvSpPr>
          <p:nvPr>
            <p:ph idx="1" hasCustomPrompt="1"/>
          </p:nvPr>
        </p:nvSpPr>
        <p:spPr>
          <a:xfrm>
            <a:off x="479425" y="1565999"/>
            <a:ext cx="5418347" cy="43109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3" name="Inhaltsplatzhalter 2"/>
          <p:cNvSpPr>
            <a:spLocks noGrp="1"/>
          </p:cNvSpPr>
          <p:nvPr>
            <p:ph idx="17" hasCustomPrompt="1"/>
          </p:nvPr>
        </p:nvSpPr>
        <p:spPr>
          <a:xfrm>
            <a:off x="6301252" y="1565999"/>
            <a:ext cx="5418347" cy="4310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5" name="Text Placeholder 10"/>
          <p:cNvSpPr>
            <a:spLocks noGrp="1"/>
          </p:cNvSpPr>
          <p:nvPr>
            <p:ph type="body" sz="quarter" idx="13" hasCustomPrompt="1"/>
          </p:nvPr>
        </p:nvSpPr>
        <p:spPr>
          <a:xfrm>
            <a:off x="8649337" y="332209"/>
            <a:ext cx="3266785" cy="144463"/>
          </a:xfrm>
        </p:spPr>
        <p:txBody>
          <a:bodyPr/>
          <a:lstStyle>
            <a:lvl1pPr marL="0" indent="0" algn="r">
              <a:buNone/>
              <a:defRPr sz="800">
                <a:solidFill>
                  <a:srgbClr val="FF0000"/>
                </a:solidFill>
              </a:defRPr>
            </a:lvl1pPr>
          </a:lstStyle>
          <a:p>
            <a:pPr lvl="0"/>
            <a:r>
              <a:rPr lang="en-US" dirty="0"/>
              <a:t>[Insert confidentiality here]</a:t>
            </a:r>
            <a:endParaRPr lang="en-GB" dirty="0"/>
          </a:p>
        </p:txBody>
      </p:sp>
      <p:sp>
        <p:nvSpPr>
          <p:cNvPr id="29" name="Slide Number Placeholder 5">
            <a:extLst>
              <a:ext uri="{FF2B5EF4-FFF2-40B4-BE49-F238E27FC236}">
                <a16:creationId xmlns:a16="http://schemas.microsoft.com/office/drawing/2014/main" xmlns="" id="{C4D36857-929A-BC49-A6BB-B31B62A1D09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30" name="Footer Placeholder 7">
            <a:extLst>
              <a:ext uri="{FF2B5EF4-FFF2-40B4-BE49-F238E27FC236}">
                <a16:creationId xmlns:a16="http://schemas.microsoft.com/office/drawing/2014/main" xmlns="" id="{C03E5337-0FC5-5546-BBA0-C2FF0DEDB16D}"/>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endParaRPr lang="en-GB" noProof="0" dirty="0"/>
          </a:p>
        </p:txBody>
      </p:sp>
      <p:sp>
        <p:nvSpPr>
          <p:cNvPr id="31" name="Date Placeholder 6">
            <a:extLst>
              <a:ext uri="{FF2B5EF4-FFF2-40B4-BE49-F238E27FC236}">
                <a16:creationId xmlns:a16="http://schemas.microsoft.com/office/drawing/2014/main" xmlns="" id="{4B8017F0-7D52-EE46-9D86-6AFAEE2576FE}"/>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2464723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eader and two columns_blue">
    <p:bg>
      <p:bgPr>
        <a:gradFill>
          <a:gsLst>
            <a:gs pos="100000">
              <a:srgbClr val="00205B"/>
            </a:gs>
            <a:gs pos="0">
              <a:srgbClr val="001539"/>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en-US" dirty="0"/>
              <a:t>Click to edit header</a:t>
            </a:r>
            <a:endParaRPr lang="de-DE" dirty="0"/>
          </a:p>
        </p:txBody>
      </p:sp>
      <p:sp>
        <p:nvSpPr>
          <p:cNvPr id="3" name="Inhaltsplatzhalter 2"/>
          <p:cNvSpPr>
            <a:spLocks noGrp="1"/>
          </p:cNvSpPr>
          <p:nvPr>
            <p:ph idx="1" hasCustomPrompt="1"/>
          </p:nvPr>
        </p:nvSpPr>
        <p:spPr>
          <a:xfrm>
            <a:off x="479425" y="1565999"/>
            <a:ext cx="5418347" cy="43109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3" name="Inhaltsplatzhalter 2"/>
          <p:cNvSpPr>
            <a:spLocks noGrp="1"/>
          </p:cNvSpPr>
          <p:nvPr>
            <p:ph idx="17" hasCustomPrompt="1"/>
          </p:nvPr>
        </p:nvSpPr>
        <p:spPr>
          <a:xfrm>
            <a:off x="6301252" y="1565999"/>
            <a:ext cx="5418347" cy="43109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5" name="Text Placeholder 10"/>
          <p:cNvSpPr>
            <a:spLocks noGrp="1"/>
          </p:cNvSpPr>
          <p:nvPr>
            <p:ph type="body" sz="quarter" idx="13" hasCustomPrompt="1"/>
          </p:nvPr>
        </p:nvSpPr>
        <p:spPr>
          <a:xfrm>
            <a:off x="8649337" y="332209"/>
            <a:ext cx="3266785" cy="144463"/>
          </a:xfrm>
        </p:spPr>
        <p:txBody>
          <a:bodyPr/>
          <a:lstStyle>
            <a:lvl1pPr marL="0" indent="0" algn="r">
              <a:buNone/>
              <a:defRPr sz="800">
                <a:solidFill>
                  <a:srgbClr val="FF0000"/>
                </a:solidFill>
              </a:defRPr>
            </a:lvl1pPr>
          </a:lstStyle>
          <a:p>
            <a:pPr lvl="0"/>
            <a:r>
              <a:rPr lang="en-US" dirty="0"/>
              <a:t>[Insert confidentiality here]</a:t>
            </a:r>
            <a:endParaRPr lang="en-GB" dirty="0"/>
          </a:p>
        </p:txBody>
      </p:sp>
      <p:sp>
        <p:nvSpPr>
          <p:cNvPr id="29" name="Slide Number Placeholder 5">
            <a:extLst>
              <a:ext uri="{FF2B5EF4-FFF2-40B4-BE49-F238E27FC236}">
                <a16:creationId xmlns:a16="http://schemas.microsoft.com/office/drawing/2014/main" xmlns="" id="{C4D36857-929A-BC49-A6BB-B31B62A1D09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bg1">
                    <a:lumMod val="75000"/>
                  </a:schemeClr>
                </a:solidFill>
              </a:defRPr>
            </a:lvl1pPr>
          </a:lstStyle>
          <a:p>
            <a:fld id="{877C2003-2E6E-4ABC-B270-3E95A87ADF8A}" type="slidenum">
              <a:rPr lang="en-GB" smtClean="0"/>
              <a:pPr/>
              <a:t>‹N°›</a:t>
            </a:fld>
            <a:endParaRPr lang="en-GB"/>
          </a:p>
        </p:txBody>
      </p:sp>
      <p:sp>
        <p:nvSpPr>
          <p:cNvPr id="30" name="Footer Placeholder 7">
            <a:extLst>
              <a:ext uri="{FF2B5EF4-FFF2-40B4-BE49-F238E27FC236}">
                <a16:creationId xmlns:a16="http://schemas.microsoft.com/office/drawing/2014/main" xmlns="" id="{C03E5337-0FC5-5546-BBA0-C2FF0DEDB16D}"/>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bg1">
                    <a:lumMod val="75000"/>
                  </a:schemeClr>
                </a:solidFill>
                <a:latin typeface="+mn-lt"/>
                <a:ea typeface="+mn-ea"/>
                <a:cs typeface="+mn-cs"/>
              </a:defRPr>
            </a:lvl1pPr>
          </a:lstStyle>
          <a:p>
            <a:r>
              <a:rPr lang="de-DE"/>
              <a:t>© Copyright Airbus (Specify your Legal Entity YEAR) / Presentation title runs here (go to Header and Footer to edit this text)</a:t>
            </a:r>
            <a:endParaRPr lang="de-DE" dirty="0"/>
          </a:p>
        </p:txBody>
      </p:sp>
      <p:sp>
        <p:nvSpPr>
          <p:cNvPr id="31" name="Date Placeholder 6">
            <a:extLst>
              <a:ext uri="{FF2B5EF4-FFF2-40B4-BE49-F238E27FC236}">
                <a16:creationId xmlns:a16="http://schemas.microsoft.com/office/drawing/2014/main" xmlns="" id="{4B8017F0-7D52-EE46-9D86-6AFAEE2576FE}"/>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bg1">
                    <a:lumMod val="75000"/>
                  </a:schemeClr>
                </a:solidFill>
                <a:latin typeface="+mn-lt"/>
                <a:ea typeface="+mn-ea"/>
                <a:cs typeface="+mn-cs"/>
              </a:defRPr>
            </a:lvl1pPr>
          </a:lstStyle>
          <a:p>
            <a:r>
              <a:rPr lang="de-DE"/>
              <a:t>DD MONTH YEAR</a:t>
            </a:r>
          </a:p>
        </p:txBody>
      </p:sp>
      <p:grpSp>
        <p:nvGrpSpPr>
          <p:cNvPr id="9" name="Group 14">
            <a:extLst>
              <a:ext uri="{FF2B5EF4-FFF2-40B4-BE49-F238E27FC236}">
                <a16:creationId xmlns:a16="http://schemas.microsoft.com/office/drawing/2014/main" xmlns="" id="{0E7E1BE4-5ABF-144F-B6B0-36F0A038D0F6}"/>
              </a:ext>
            </a:extLst>
          </p:cNvPr>
          <p:cNvGrpSpPr>
            <a:grpSpLocks noChangeAspect="1"/>
          </p:cNvGrpSpPr>
          <p:nvPr userDrawn="1"/>
        </p:nvGrpSpPr>
        <p:grpSpPr>
          <a:xfrm>
            <a:off x="10849969" y="6462519"/>
            <a:ext cx="1088956" cy="201600"/>
            <a:chOff x="830300" y="1716088"/>
            <a:chExt cx="10058401" cy="1862137"/>
          </a:xfrm>
          <a:solidFill>
            <a:schemeClr val="bg1"/>
          </a:solidFill>
        </p:grpSpPr>
        <p:sp>
          <p:nvSpPr>
            <p:cNvPr id="10" name="Freeform 5">
              <a:extLst>
                <a:ext uri="{FF2B5EF4-FFF2-40B4-BE49-F238E27FC236}">
                  <a16:creationId xmlns:a16="http://schemas.microsoft.com/office/drawing/2014/main" xmlns="" id="{2B06611C-5999-9241-ACC6-5FDABF20713A}"/>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Rectangle 6">
              <a:extLst>
                <a:ext uri="{FF2B5EF4-FFF2-40B4-BE49-F238E27FC236}">
                  <a16:creationId xmlns:a16="http://schemas.microsoft.com/office/drawing/2014/main" xmlns="" id="{F03C7FFD-0A0B-5E46-82E1-09729F5A351D}"/>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a:extLst>
                <a:ext uri="{FF2B5EF4-FFF2-40B4-BE49-F238E27FC236}">
                  <a16:creationId xmlns:a16="http://schemas.microsoft.com/office/drawing/2014/main" xmlns="" id="{A92EB3A8-B965-BB4E-A64A-889AB74C1EE0}"/>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a:extLst>
                <a:ext uri="{FF2B5EF4-FFF2-40B4-BE49-F238E27FC236}">
                  <a16:creationId xmlns:a16="http://schemas.microsoft.com/office/drawing/2014/main" xmlns="" id="{DE686C3B-EF76-3940-BEAE-5F7AC50CF297}"/>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xmlns="" id="{2AF83D92-3164-4D41-A7E9-990A78C115B3}"/>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xmlns="" id="{1F8CD9F7-DA66-6649-A081-C3378D09261A}"/>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8" name="Grafik 17">
            <a:extLst>
              <a:ext uri="{FF2B5EF4-FFF2-40B4-BE49-F238E27FC236}">
                <a16:creationId xmlns:a16="http://schemas.microsoft.com/office/drawing/2014/main" xmlns="" id="{4D07FA4D-C9E1-9C4D-A036-BB891F21C4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9354062" y="6465066"/>
            <a:ext cx="1012119" cy="202062"/>
          </a:xfrm>
          <a:prstGeom prst="rect">
            <a:avLst/>
          </a:prstGeom>
        </p:spPr>
      </p:pic>
    </p:spTree>
    <p:extLst>
      <p:ext uri="{BB962C8B-B14F-4D97-AF65-F5344CB8AC3E}">
        <p14:creationId xmlns:p14="http://schemas.microsoft.com/office/powerpoint/2010/main" val="3851751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8800" y="655200"/>
            <a:ext cx="11232000" cy="900000"/>
          </a:xfrm>
          <a:prstGeom prst="rect">
            <a:avLst/>
          </a:prstGeom>
        </p:spPr>
        <p:txBody>
          <a:bodyPr vert="horz" lIns="0" tIns="0" rIns="0" bIns="0" rtlCol="0" anchor="t" anchorCtr="0">
            <a:noAutofit/>
          </a:bodyPr>
          <a:lstStyle/>
          <a:p>
            <a:r>
              <a:rPr lang="en-GB" noProof="0"/>
              <a:t>Click to edit header</a:t>
            </a:r>
          </a:p>
        </p:txBody>
      </p:sp>
      <p:sp>
        <p:nvSpPr>
          <p:cNvPr id="3" name="Text Placeholder 2"/>
          <p:cNvSpPr>
            <a:spLocks noGrp="1"/>
          </p:cNvSpPr>
          <p:nvPr>
            <p:ph type="body" idx="1"/>
          </p:nvPr>
        </p:nvSpPr>
        <p:spPr>
          <a:xfrm>
            <a:off x="478800" y="1558800"/>
            <a:ext cx="11232000" cy="4351338"/>
          </a:xfrm>
          <a:prstGeom prst="rect">
            <a:avLst/>
          </a:prstGeom>
        </p:spPr>
        <p:txBody>
          <a:bodyPr vert="horz" lIns="0" tIns="0" rIns="0" bIns="0" rtlCol="0">
            <a:noAutofit/>
          </a:bodyPr>
          <a:lstStyle/>
          <a:p>
            <a:pPr lvl="0"/>
            <a:r>
              <a:rPr lang="en-GB" noProof="0"/>
              <a:t>Mastertextformat bearbeiten</a:t>
            </a:r>
          </a:p>
          <a:p>
            <a:pPr lvl="1"/>
            <a:r>
              <a:rPr lang="en-GB" noProof="0"/>
              <a:t>Zweite Ebene</a:t>
            </a:r>
          </a:p>
          <a:p>
            <a:pPr lvl="2"/>
            <a:r>
              <a:rPr lang="en-GB" noProof="0"/>
              <a:t>Dritte Ebene</a:t>
            </a:r>
          </a:p>
          <a:p>
            <a:pPr lvl="3"/>
            <a:r>
              <a:rPr lang="en-GB" noProof="0"/>
              <a:t>Vierte Ebene</a:t>
            </a:r>
          </a:p>
          <a:p>
            <a:pPr lvl="4"/>
            <a:r>
              <a:rPr lang="en-GB" noProof="0"/>
              <a:t>Fünfte Ebene</a:t>
            </a:r>
          </a:p>
        </p:txBody>
      </p:sp>
      <p:sp>
        <p:nvSpPr>
          <p:cNvPr id="6" name="Slide Number Placeholder 5"/>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11" name="Footer Placeholder 7">
            <a:extLst>
              <a:ext uri="{FF2B5EF4-FFF2-40B4-BE49-F238E27FC236}">
                <a16:creationId xmlns:a16="http://schemas.microsoft.com/office/drawing/2014/main" xmlns="" id="{C2B1E3EC-7F55-FF45-8A53-536899C2BDCA}"/>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p>
        </p:txBody>
      </p:sp>
      <p:sp>
        <p:nvSpPr>
          <p:cNvPr id="13" name="Date Placeholder 6">
            <a:extLst>
              <a:ext uri="{FF2B5EF4-FFF2-40B4-BE49-F238E27FC236}">
                <a16:creationId xmlns:a16="http://schemas.microsoft.com/office/drawing/2014/main" xmlns="" id="{BE6A2417-4C79-B54C-B28A-78D1DF7B83AD}"/>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en-GB" noProof="0"/>
              <a:t>DD MONTH YEAR</a:t>
            </a:r>
          </a:p>
        </p:txBody>
      </p:sp>
      <p:pic>
        <p:nvPicPr>
          <p:cNvPr id="12" name="Grafik 11">
            <a:extLst>
              <a:ext uri="{FF2B5EF4-FFF2-40B4-BE49-F238E27FC236}">
                <a16:creationId xmlns:a16="http://schemas.microsoft.com/office/drawing/2014/main" xmlns="" id="{380837A0-5995-F347-86E0-4094ED573E52}"/>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xmlns="" r:embed="rId21"/>
              </a:ext>
            </a:extLst>
          </a:blip>
          <a:srcRect/>
          <a:stretch/>
        </p:blipFill>
        <p:spPr>
          <a:xfrm>
            <a:off x="9277829" y="6457571"/>
            <a:ext cx="1087200" cy="217052"/>
          </a:xfrm>
          <a:prstGeom prst="rect">
            <a:avLst/>
          </a:prstGeom>
        </p:spPr>
      </p:pic>
      <p:grpSp>
        <p:nvGrpSpPr>
          <p:cNvPr id="9" name="Group 14">
            <a:extLst>
              <a:ext uri="{FF2B5EF4-FFF2-40B4-BE49-F238E27FC236}">
                <a16:creationId xmlns:a16="http://schemas.microsoft.com/office/drawing/2014/main" xmlns="" id="{E10583E3-117B-A740-BA69-BE416FEFB2DA}"/>
              </a:ext>
            </a:extLst>
          </p:cNvPr>
          <p:cNvGrpSpPr>
            <a:grpSpLocks noChangeAspect="1"/>
          </p:cNvGrpSpPr>
          <p:nvPr userDrawn="1"/>
        </p:nvGrpSpPr>
        <p:grpSpPr>
          <a:xfrm>
            <a:off x="10849969" y="6462519"/>
            <a:ext cx="1088956" cy="201600"/>
            <a:chOff x="830300" y="1716088"/>
            <a:chExt cx="10058401" cy="1862137"/>
          </a:xfrm>
          <a:solidFill>
            <a:schemeClr val="tx2"/>
          </a:solidFill>
        </p:grpSpPr>
        <p:sp>
          <p:nvSpPr>
            <p:cNvPr id="10" name="Freeform 5">
              <a:extLst>
                <a:ext uri="{FF2B5EF4-FFF2-40B4-BE49-F238E27FC236}">
                  <a16:creationId xmlns:a16="http://schemas.microsoft.com/office/drawing/2014/main" xmlns="" id="{F4BFF617-AB53-354A-8C4F-AB251CC2B22D}"/>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4" name="Rectangle 6">
              <a:extLst>
                <a:ext uri="{FF2B5EF4-FFF2-40B4-BE49-F238E27FC236}">
                  <a16:creationId xmlns:a16="http://schemas.microsoft.com/office/drawing/2014/main" xmlns="" id="{21405068-B90D-FE4B-A0A9-E319531A4538}"/>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5" name="Freeform 7">
              <a:extLst>
                <a:ext uri="{FF2B5EF4-FFF2-40B4-BE49-F238E27FC236}">
                  <a16:creationId xmlns:a16="http://schemas.microsoft.com/office/drawing/2014/main" xmlns="" id="{01264525-7D2E-F943-8BDF-968F3B2A48F6}"/>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6" name="Freeform 8">
              <a:extLst>
                <a:ext uri="{FF2B5EF4-FFF2-40B4-BE49-F238E27FC236}">
                  <a16:creationId xmlns:a16="http://schemas.microsoft.com/office/drawing/2014/main" xmlns="" id="{A8094D0A-AEE5-F748-ABDE-35ECB0FDD5B7}"/>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7" name="Freeform 9">
              <a:extLst>
                <a:ext uri="{FF2B5EF4-FFF2-40B4-BE49-F238E27FC236}">
                  <a16:creationId xmlns:a16="http://schemas.microsoft.com/office/drawing/2014/main" xmlns="" id="{16CB9DDF-1200-934D-95E5-A73087BB80BF}"/>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8" name="Freeform 10">
              <a:extLst>
                <a:ext uri="{FF2B5EF4-FFF2-40B4-BE49-F238E27FC236}">
                  <a16:creationId xmlns:a16="http://schemas.microsoft.com/office/drawing/2014/main" xmlns="" id="{5A83CB45-6383-2147-A182-17083739BAA1}"/>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grpSp>
    </p:spTree>
    <p:extLst>
      <p:ext uri="{BB962C8B-B14F-4D97-AF65-F5344CB8AC3E}">
        <p14:creationId xmlns:p14="http://schemas.microsoft.com/office/powerpoint/2010/main" val="55979297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62" r:id="rId3"/>
    <p:sldLayoutId id="2147483685" r:id="rId4"/>
    <p:sldLayoutId id="2147483664" r:id="rId5"/>
    <p:sldLayoutId id="2147483686" r:id="rId6"/>
    <p:sldLayoutId id="2147483665" r:id="rId7"/>
    <p:sldLayoutId id="2147483666" r:id="rId8"/>
    <p:sldLayoutId id="2147483687" r:id="rId9"/>
    <p:sldLayoutId id="2147483667" r:id="rId10"/>
    <p:sldLayoutId id="2147483668" r:id="rId11"/>
    <p:sldLayoutId id="2147483681" r:id="rId12"/>
    <p:sldLayoutId id="2147483669" r:id="rId13"/>
    <p:sldLayoutId id="2147483670" r:id="rId14"/>
    <p:sldLayoutId id="2147483677" r:id="rId15"/>
    <p:sldLayoutId id="2147483678" r:id="rId16"/>
    <p:sldLayoutId id="2147483679" r:id="rId17"/>
    <p:sldLayoutId id="2147483680" r:id="rId18"/>
  </p:sldLayoutIdLst>
  <p:hf hdr="0"/>
  <p:txStyles>
    <p:titleStyle>
      <a:lvl1pPr algn="l" defTabSz="914400" rtl="0" eaLnBrk="1" latinLnBrk="0" hangingPunct="1">
        <a:lnSpc>
          <a:spcPct val="110000"/>
        </a:lnSpc>
        <a:spcBef>
          <a:spcPct val="0"/>
        </a:spcBef>
        <a:buNone/>
        <a:defRPr sz="2500" kern="1200">
          <a:solidFill>
            <a:schemeClr val="tx2"/>
          </a:solidFill>
          <a:latin typeface="+mj-lt"/>
          <a:ea typeface="+mj-ea"/>
          <a:cs typeface="+mj-cs"/>
        </a:defRPr>
      </a:lvl1pPr>
    </p:titleStyle>
    <p:bodyStyle>
      <a:lvl1pPr marL="18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1pPr>
      <a:lvl2pPr marL="3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7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4pPr>
      <a:lvl5pPr marL="90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5pPr>
      <a:lvl6pPr marL="10795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6pPr>
      <a:lvl7pPr marL="12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7pPr>
      <a:lvl8pPr marL="14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8pPr>
      <a:lvl9pPr marL="16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
          <p15:clr>
            <a:srgbClr val="F26B43"/>
          </p15:clr>
        </p15:guide>
        <p15:guide id="2" orient="horz" pos="981">
          <p15:clr>
            <a:srgbClr val="F26B43"/>
          </p15:clr>
        </p15:guide>
        <p15:guide id="3" orient="horz" pos="3725">
          <p15:clr>
            <a:srgbClr val="F26B43"/>
          </p15:clr>
        </p15:guide>
        <p15:guide id="4" pos="302">
          <p15:clr>
            <a:srgbClr val="F26B43"/>
          </p15:clr>
        </p15:guide>
        <p15:guide id="5" pos="737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24.jp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jpeg"/><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36.png"/><Relationship Id="rId5" Type="http://schemas.openxmlformats.org/officeDocument/2006/relationships/image" Target="../media/image13.png"/><Relationship Id="rId4" Type="http://schemas.openxmlformats.org/officeDocument/2006/relationships/image" Target="../media/image35.wmf"/></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jpe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9.jp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0.jpe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2.jp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9.wm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22.jp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23.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err="1" smtClean="0"/>
              <a:t>En</a:t>
            </a:r>
            <a:r>
              <a:rPr lang="en-GB" dirty="0" smtClean="0"/>
              <a:t> route pour </a:t>
            </a:r>
            <a:r>
              <a:rPr lang="en-GB" dirty="0"/>
              <a:t>la lune</a:t>
            </a:r>
          </a:p>
        </p:txBody>
      </p:sp>
      <p:sp>
        <p:nvSpPr>
          <p:cNvPr id="5" name="Subtitle 4"/>
          <p:cNvSpPr>
            <a:spLocks noGrp="1"/>
          </p:cNvSpPr>
          <p:nvPr>
            <p:ph type="subTitle" idx="1"/>
          </p:nvPr>
        </p:nvSpPr>
        <p:spPr>
          <a:xfrm>
            <a:off x="3305016" y="4521600"/>
            <a:ext cx="6031344" cy="863111"/>
          </a:xfrm>
        </p:spPr>
        <p:txBody>
          <a:bodyPr/>
          <a:lstStyle/>
          <a:p>
            <a:endParaRPr lang="en-GB" dirty="0"/>
          </a:p>
        </p:txBody>
      </p:sp>
      <p:sp>
        <p:nvSpPr>
          <p:cNvPr id="6" name="Textfeld 5"/>
          <p:cNvSpPr txBox="1"/>
          <p:nvPr/>
        </p:nvSpPr>
        <p:spPr>
          <a:xfrm>
            <a:off x="11000134" y="5138490"/>
            <a:ext cx="1088760" cy="246221"/>
          </a:xfrm>
          <a:prstGeom prst="rect">
            <a:avLst/>
          </a:prstGeom>
          <a:noFill/>
        </p:spPr>
        <p:txBody>
          <a:bodyPr wrap="none" rtlCol="0">
            <a:spAutoFit/>
          </a:bodyPr>
          <a:lstStyle/>
          <a:p>
            <a:r>
              <a:rPr lang="de-DE" sz="1000" dirty="0" smtClean="0">
                <a:solidFill>
                  <a:schemeClr val="bg1"/>
                </a:solidFill>
              </a:rPr>
              <a:t>© Wikipedia.org</a:t>
            </a:r>
            <a:endParaRPr lang="de-DE" sz="1000" dirty="0">
              <a:solidFill>
                <a:schemeClr val="bg1"/>
              </a:solidFill>
            </a:endParaRPr>
          </a:p>
        </p:txBody>
      </p:sp>
    </p:spTree>
    <p:extLst>
      <p:ext uri="{BB962C8B-B14F-4D97-AF65-F5344CB8AC3E}">
        <p14:creationId xmlns:p14="http://schemas.microsoft.com/office/powerpoint/2010/main" val="15844776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xmlns="" id="{D9EBCA3A-27F2-5345-B098-1A9E5473EAFD}"/>
              </a:ext>
            </a:extLst>
          </p:cNvPr>
          <p:cNvSpPr>
            <a:spLocks noGrp="1"/>
          </p:cNvSpPr>
          <p:nvPr>
            <p:ph type="sldNum" sz="quarter" idx="4"/>
          </p:nvPr>
        </p:nvSpPr>
        <p:spPr/>
        <p:txBody>
          <a:bodyPr/>
          <a:lstStyle/>
          <a:p>
            <a:fld id="{877C2003-2E6E-4ABC-B270-3E95A87ADF8A}" type="slidenum">
              <a:rPr lang="en-GB" noProof="0" smtClean="0"/>
              <a:t>10</a:t>
            </a:fld>
            <a:endParaRPr lang="en-GB" noProof="0"/>
          </a:p>
        </p:txBody>
      </p:sp>
      <p:pic>
        <p:nvPicPr>
          <p:cNvPr id="19" name="Grafik 18">
            <a:extLst>
              <a:ext uri="{FF2B5EF4-FFF2-40B4-BE49-F238E27FC236}">
                <a16:creationId xmlns:a16="http://schemas.microsoft.com/office/drawing/2014/main" xmlns="" id="{7AF2954F-868E-4B23-A246-9730659C62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62743"/>
            <a:ext cx="14464144" cy="146374"/>
          </a:xfrm>
          <a:prstGeom prst="rect">
            <a:avLst/>
          </a:prstGeom>
        </p:spPr>
      </p:pic>
      <p:pic>
        <p:nvPicPr>
          <p:cNvPr id="3" name="Grafik 2">
            <a:extLst>
              <a:ext uri="{FF2B5EF4-FFF2-40B4-BE49-F238E27FC236}">
                <a16:creationId xmlns:a16="http://schemas.microsoft.com/office/drawing/2014/main" xmlns="" id="{023A3E9D-0913-41E7-A51D-C5C62D97D8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645" y="3404681"/>
            <a:ext cx="2421992" cy="2414816"/>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5" y="587201"/>
            <a:ext cx="5421477" cy="2670905"/>
          </a:xfrm>
          <a:prstGeom prst="rect">
            <a:avLst/>
          </a:prstGeom>
        </p:spPr>
      </p:pic>
      <p:sp>
        <p:nvSpPr>
          <p:cNvPr id="8" name="Textfeld 7"/>
          <p:cNvSpPr txBox="1"/>
          <p:nvPr/>
        </p:nvSpPr>
        <p:spPr>
          <a:xfrm>
            <a:off x="1836914" y="790634"/>
            <a:ext cx="5421477" cy="1754326"/>
          </a:xfrm>
          <a:prstGeom prst="rect">
            <a:avLst/>
          </a:prstGeom>
          <a:noFill/>
        </p:spPr>
        <p:txBody>
          <a:bodyPr wrap="square" rtlCol="0">
            <a:spAutoFit/>
          </a:bodyPr>
          <a:lstStyle/>
          <a:p>
            <a:pPr algn="just"/>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"Les Américains ont été très déçus et le président de l'époque, John F. Kennedy, a annoncé peu de temps après le vol de Gagarine que les États-Unis allaient envoyer un homme sur la Lune et le ramener sur Terre en toute sécurité avant la fin de la décennie. Ce fut le début de la course vers la Lune".</a:t>
            </a:r>
            <a:endParaRPr lang="fr-FR" dirty="0">
              <a:solidFill>
                <a:schemeClr val="bg1"/>
              </a:solidFill>
              <a:effectLst>
                <a:outerShdw blurRad="38100" dist="38100" dir="2700000" algn="tl">
                  <a:srgbClr val="000000">
                    <a:alpha val="43137"/>
                  </a:srgbClr>
                </a:outerShdw>
              </a:effectLst>
              <a:latin typeface="Berlin Sans FB" panose="020E0602020502020306" pitchFamily="34" charset="0"/>
            </a:endParaRPr>
          </a:p>
        </p:txBody>
      </p:sp>
      <p:sp>
        <p:nvSpPr>
          <p:cNvPr id="10" name="Textfeld 9"/>
          <p:cNvSpPr txBox="1"/>
          <p:nvPr/>
        </p:nvSpPr>
        <p:spPr>
          <a:xfrm>
            <a:off x="10893602" y="5886805"/>
            <a:ext cx="1088760" cy="246221"/>
          </a:xfrm>
          <a:prstGeom prst="rect">
            <a:avLst/>
          </a:prstGeom>
          <a:noFill/>
        </p:spPr>
        <p:txBody>
          <a:bodyPr wrap="none" rtlCol="0">
            <a:spAutoFit/>
          </a:bodyPr>
          <a:lstStyle/>
          <a:p>
            <a:r>
              <a:rPr lang="de-DE" sz="1000" dirty="0" smtClean="0">
                <a:solidFill>
                  <a:schemeClr val="bg1"/>
                </a:solidFill>
              </a:rPr>
              <a:t>© Wikipedia.org</a:t>
            </a:r>
            <a:endParaRPr lang="de-DE" sz="1000" dirty="0">
              <a:solidFill>
                <a:schemeClr val="bg1"/>
              </a:solidFill>
            </a:endParaRPr>
          </a:p>
        </p:txBody>
      </p:sp>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2639" y="479579"/>
            <a:ext cx="3676364" cy="5339918"/>
          </a:xfrm>
          <a:prstGeom prst="rect">
            <a:avLst/>
          </a:prstGeom>
        </p:spPr>
      </p:pic>
    </p:spTree>
    <p:extLst>
      <p:ext uri="{BB962C8B-B14F-4D97-AF65-F5344CB8AC3E}">
        <p14:creationId xmlns:p14="http://schemas.microsoft.com/office/powerpoint/2010/main" val="1284717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xmlns="" id="{D9EBCA3A-27F2-5345-B098-1A9E5473EAFD}"/>
              </a:ext>
            </a:extLst>
          </p:cNvPr>
          <p:cNvSpPr>
            <a:spLocks noGrp="1"/>
          </p:cNvSpPr>
          <p:nvPr>
            <p:ph type="sldNum" sz="quarter" idx="4"/>
          </p:nvPr>
        </p:nvSpPr>
        <p:spPr/>
        <p:txBody>
          <a:bodyPr/>
          <a:lstStyle/>
          <a:p>
            <a:fld id="{877C2003-2E6E-4ABC-B270-3E95A87ADF8A}" type="slidenum">
              <a:rPr lang="en-GB" noProof="0" smtClean="0"/>
              <a:t>11</a:t>
            </a:fld>
            <a:endParaRPr lang="en-GB" noProof="0"/>
          </a:p>
        </p:txBody>
      </p:sp>
      <p:pic>
        <p:nvPicPr>
          <p:cNvPr id="19" name="Grafik 18">
            <a:extLst>
              <a:ext uri="{FF2B5EF4-FFF2-40B4-BE49-F238E27FC236}">
                <a16:creationId xmlns:a16="http://schemas.microsoft.com/office/drawing/2014/main" xmlns="" id="{7AF2954F-868E-4B23-A246-9730659C62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62743"/>
            <a:ext cx="14464144" cy="146374"/>
          </a:xfrm>
          <a:prstGeom prst="rect">
            <a:avLst/>
          </a:prstGeom>
        </p:spPr>
      </p:pic>
      <p:pic>
        <p:nvPicPr>
          <p:cNvPr id="3" name="Grafik 2">
            <a:extLst>
              <a:ext uri="{FF2B5EF4-FFF2-40B4-BE49-F238E27FC236}">
                <a16:creationId xmlns:a16="http://schemas.microsoft.com/office/drawing/2014/main" xmlns="" id="{023A3E9D-0913-41E7-A51D-C5C62D97D8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963" y="3312775"/>
            <a:ext cx="2421992" cy="2414816"/>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 y="477538"/>
            <a:ext cx="4524291" cy="3117917"/>
          </a:xfrm>
          <a:prstGeom prst="rect">
            <a:avLst/>
          </a:prstGeom>
        </p:spPr>
      </p:pic>
      <p:sp>
        <p:nvSpPr>
          <p:cNvPr id="8" name="Textfeld 7"/>
          <p:cNvSpPr txBox="1"/>
          <p:nvPr/>
        </p:nvSpPr>
        <p:spPr>
          <a:xfrm>
            <a:off x="766800" y="597203"/>
            <a:ext cx="4444392" cy="2308324"/>
          </a:xfrm>
          <a:prstGeom prst="rect">
            <a:avLst/>
          </a:prstGeom>
          <a:noFill/>
        </p:spPr>
        <p:txBody>
          <a:bodyPr wrap="square" rtlCol="0">
            <a:spAutoFit/>
          </a:bodyPr>
          <a:lstStyle/>
          <a:p>
            <a:pPr algn="just"/>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rPr>
              <a:t>« La NASA (National </a:t>
            </a:r>
            <a:r>
              <a:rPr lang="fr-FR" dirty="0" err="1">
                <a:solidFill>
                  <a:schemeClr val="bg1"/>
                </a:solidFill>
                <a:effectLst>
                  <a:outerShdw blurRad="38100" dist="38100" dir="2700000" algn="tl">
                    <a:srgbClr val="000000">
                      <a:alpha val="43137"/>
                    </a:srgbClr>
                  </a:outerShdw>
                </a:effectLst>
                <a:latin typeface="Berlin Sans FB" panose="020E0602020502020306" pitchFamily="34" charset="0"/>
              </a:rPr>
              <a:t>Aeronautics</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 and Space </a:t>
            </a:r>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rPr>
              <a:t>Administration), l’agence spatiale américaine, fondée </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en 1958, avait déjà effectué de nombreux essais et lancements de fusées lorsque John F. Kennedy a fait son annonce. Avec le programme Mercury, les Américains ont également réalisé avec succès leur premier vol spatial habité".</a:t>
            </a:r>
            <a:endParaRPr lang="fr-FR" dirty="0">
              <a:solidFill>
                <a:schemeClr val="bg1"/>
              </a:solidFill>
              <a:effectLst>
                <a:outerShdw blurRad="38100" dist="38100" dir="2700000" algn="tl">
                  <a:srgbClr val="000000">
                    <a:alpha val="43137"/>
                  </a:srgbClr>
                </a:outerShdw>
              </a:effectLst>
              <a:latin typeface="Berlin Sans FB" panose="020E0602020502020306" pitchFamily="34" charset="0"/>
            </a:endParaRPr>
          </a:p>
        </p:txBody>
      </p:sp>
      <p:sp>
        <p:nvSpPr>
          <p:cNvPr id="10" name="Textfeld 9"/>
          <p:cNvSpPr txBox="1"/>
          <p:nvPr/>
        </p:nvSpPr>
        <p:spPr>
          <a:xfrm>
            <a:off x="10893602" y="5886805"/>
            <a:ext cx="1059906" cy="246221"/>
          </a:xfrm>
          <a:prstGeom prst="rect">
            <a:avLst/>
          </a:prstGeom>
          <a:noFill/>
        </p:spPr>
        <p:txBody>
          <a:bodyPr wrap="none" rtlCol="0">
            <a:spAutoFit/>
          </a:bodyPr>
          <a:lstStyle/>
          <a:p>
            <a:r>
              <a:rPr lang="de-DE" sz="1000" dirty="0" smtClean="0">
                <a:solidFill>
                  <a:schemeClr val="bg1"/>
                </a:solidFill>
              </a:rPr>
              <a:t>© wikipedia.org</a:t>
            </a:r>
            <a:endParaRPr lang="de-DE" sz="1000" dirty="0">
              <a:solidFill>
                <a:schemeClr val="bg1"/>
              </a:solidFill>
            </a:endParaRPr>
          </a:p>
        </p:txBody>
      </p:sp>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0328" y="1242874"/>
            <a:ext cx="4587625" cy="3836401"/>
          </a:xfrm>
          <a:prstGeom prst="rect">
            <a:avLst/>
          </a:prstGeom>
        </p:spPr>
      </p:pic>
    </p:spTree>
    <p:extLst>
      <p:ext uri="{BB962C8B-B14F-4D97-AF65-F5344CB8AC3E}">
        <p14:creationId xmlns:p14="http://schemas.microsoft.com/office/powerpoint/2010/main" val="3391658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xmlns="" id="{D9EBCA3A-27F2-5345-B098-1A9E5473EAFD}"/>
              </a:ext>
            </a:extLst>
          </p:cNvPr>
          <p:cNvSpPr>
            <a:spLocks noGrp="1"/>
          </p:cNvSpPr>
          <p:nvPr>
            <p:ph type="sldNum" sz="quarter" idx="4"/>
          </p:nvPr>
        </p:nvSpPr>
        <p:spPr/>
        <p:txBody>
          <a:bodyPr/>
          <a:lstStyle/>
          <a:p>
            <a:fld id="{877C2003-2E6E-4ABC-B270-3E95A87ADF8A}" type="slidenum">
              <a:rPr lang="en-GB" noProof="0" smtClean="0"/>
              <a:t>12</a:t>
            </a:fld>
            <a:endParaRPr lang="en-GB" noProof="0"/>
          </a:p>
        </p:txBody>
      </p:sp>
      <p:pic>
        <p:nvPicPr>
          <p:cNvPr id="19" name="Grafik 18">
            <a:extLst>
              <a:ext uri="{FF2B5EF4-FFF2-40B4-BE49-F238E27FC236}">
                <a16:creationId xmlns:a16="http://schemas.microsoft.com/office/drawing/2014/main" xmlns="" id="{7AF2954F-868E-4B23-A246-9730659C62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62743"/>
            <a:ext cx="14464144" cy="146374"/>
          </a:xfrm>
          <a:prstGeom prst="rect">
            <a:avLst/>
          </a:prstGeom>
        </p:spPr>
      </p:pic>
      <p:pic>
        <p:nvPicPr>
          <p:cNvPr id="3" name="Grafik 2">
            <a:extLst>
              <a:ext uri="{FF2B5EF4-FFF2-40B4-BE49-F238E27FC236}">
                <a16:creationId xmlns:a16="http://schemas.microsoft.com/office/drawing/2014/main" xmlns="" id="{023A3E9D-0913-41E7-A51D-C5C62D97D8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963" y="3312775"/>
            <a:ext cx="2421992" cy="2414816"/>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 y="477538"/>
            <a:ext cx="4524291" cy="3117917"/>
          </a:xfrm>
          <a:prstGeom prst="rect">
            <a:avLst/>
          </a:prstGeom>
        </p:spPr>
      </p:pic>
      <p:sp>
        <p:nvSpPr>
          <p:cNvPr id="8" name="Textfeld 7"/>
          <p:cNvSpPr txBox="1"/>
          <p:nvPr/>
        </p:nvSpPr>
        <p:spPr>
          <a:xfrm>
            <a:off x="766800" y="597203"/>
            <a:ext cx="4444392" cy="2308324"/>
          </a:xfrm>
          <a:prstGeom prst="rect">
            <a:avLst/>
          </a:prstGeom>
          <a:noFill/>
        </p:spPr>
        <p:txBody>
          <a:bodyPr wrap="square" rtlCol="0">
            <a:spAutoFit/>
          </a:bodyPr>
          <a:lstStyle/>
          <a:p>
            <a:pPr algn="just"/>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"Il y </a:t>
            </a:r>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rPr>
              <a:t>a eu </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d'autres programmes comme Gemini, mais c'est avec Apollo que nous sommes vraiment allés sur la Lune. Après plusieurs tentatives, c'est avec Apollo 11 que les Américains ont finalement marché sur la Lune - et sont rentrés chez eux en toute sécurité - en remportant la course vers la Lune !</a:t>
            </a:r>
            <a:endParaRPr lang="fr-FR" dirty="0">
              <a:solidFill>
                <a:schemeClr val="bg1"/>
              </a:solidFill>
              <a:effectLst>
                <a:outerShdw blurRad="38100" dist="38100" dir="2700000" algn="tl">
                  <a:srgbClr val="000000">
                    <a:alpha val="43137"/>
                  </a:srgbClr>
                </a:outerShdw>
              </a:effectLst>
              <a:latin typeface="Berlin Sans FB" panose="020E0602020502020306" pitchFamily="34" charset="0"/>
            </a:endParaRPr>
          </a:p>
        </p:txBody>
      </p:sp>
      <p:sp>
        <p:nvSpPr>
          <p:cNvPr id="10" name="Textfeld 9"/>
          <p:cNvSpPr txBox="1"/>
          <p:nvPr/>
        </p:nvSpPr>
        <p:spPr>
          <a:xfrm>
            <a:off x="10893602" y="5886805"/>
            <a:ext cx="1059906" cy="246221"/>
          </a:xfrm>
          <a:prstGeom prst="rect">
            <a:avLst/>
          </a:prstGeom>
          <a:noFill/>
        </p:spPr>
        <p:txBody>
          <a:bodyPr wrap="none" rtlCol="0">
            <a:spAutoFit/>
          </a:bodyPr>
          <a:lstStyle/>
          <a:p>
            <a:r>
              <a:rPr lang="de-DE" sz="1000" dirty="0" smtClean="0">
                <a:solidFill>
                  <a:schemeClr val="bg1"/>
                </a:solidFill>
              </a:rPr>
              <a:t>© wikipedia.org</a:t>
            </a:r>
          </a:p>
        </p:txBody>
      </p:sp>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7508" y="177591"/>
            <a:ext cx="5654560" cy="5709214"/>
          </a:xfrm>
          <a:prstGeom prst="rect">
            <a:avLst/>
          </a:prstGeom>
        </p:spPr>
      </p:pic>
    </p:spTree>
    <p:extLst>
      <p:ext uri="{BB962C8B-B14F-4D97-AF65-F5344CB8AC3E}">
        <p14:creationId xmlns:p14="http://schemas.microsoft.com/office/powerpoint/2010/main" val="3439096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xmlns="" id="{D9EBCA3A-27F2-5345-B098-1A9E5473EAFD}"/>
              </a:ext>
            </a:extLst>
          </p:cNvPr>
          <p:cNvSpPr>
            <a:spLocks noGrp="1"/>
          </p:cNvSpPr>
          <p:nvPr>
            <p:ph type="sldNum" sz="quarter" idx="4"/>
          </p:nvPr>
        </p:nvSpPr>
        <p:spPr/>
        <p:txBody>
          <a:bodyPr/>
          <a:lstStyle/>
          <a:p>
            <a:fld id="{877C2003-2E6E-4ABC-B270-3E95A87ADF8A}" type="slidenum">
              <a:rPr lang="en-GB" noProof="0" smtClean="0"/>
              <a:t>13</a:t>
            </a:fld>
            <a:endParaRPr lang="en-GB" noProof="0"/>
          </a:p>
        </p:txBody>
      </p:sp>
      <p:pic>
        <p:nvPicPr>
          <p:cNvPr id="19" name="Grafik 18">
            <a:extLst>
              <a:ext uri="{FF2B5EF4-FFF2-40B4-BE49-F238E27FC236}">
                <a16:creationId xmlns:a16="http://schemas.microsoft.com/office/drawing/2014/main" xmlns="" id="{7AF2954F-868E-4B23-A246-9730659C62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36109"/>
            <a:ext cx="14464144" cy="146374"/>
          </a:xfrm>
          <a:prstGeom prst="rect">
            <a:avLst/>
          </a:prstGeom>
        </p:spPr>
      </p:pic>
      <p:pic>
        <p:nvPicPr>
          <p:cNvPr id="11" name="Picture 6" descr="Saturn (Rakete) – Wikipedia">
            <a:extLst>
              <a:ext uri="{FF2B5EF4-FFF2-40B4-BE49-F238E27FC236}">
                <a16:creationId xmlns:a16="http://schemas.microsoft.com/office/drawing/2014/main" xmlns="" id="{19A36611-52DB-4CE7-8EA0-EE7D1A8283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2073" y="-1"/>
            <a:ext cx="4959928" cy="6262743"/>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descr="Ein Bild, das Person, Mann, Spieler, haltend enthält.&#10;&#10;Automatisch generierte Beschreibung">
            <a:extLst>
              <a:ext uri="{FF2B5EF4-FFF2-40B4-BE49-F238E27FC236}">
                <a16:creationId xmlns:a16="http://schemas.microsoft.com/office/drawing/2014/main" xmlns="" id="{D48AF729-AC30-4BF6-AE44-FA653D6F7B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1027" y="1180407"/>
            <a:ext cx="2985919" cy="5047453"/>
          </a:xfrm>
          <a:prstGeom prst="rect">
            <a:avLst/>
          </a:prstGeom>
        </p:spPr>
      </p:pic>
      <p:pic>
        <p:nvPicPr>
          <p:cNvPr id="18" name="Grafik 17" descr="Ein Bild, das drinnen, sitzend, Essen, Tisch enthält.&#10;&#10;Automatisch generierte Beschreibung">
            <a:extLst>
              <a:ext uri="{FF2B5EF4-FFF2-40B4-BE49-F238E27FC236}">
                <a16:creationId xmlns:a16="http://schemas.microsoft.com/office/drawing/2014/main" xmlns="" id="{BAFED567-8ED6-4708-A524-CAD783763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1833" y="3422437"/>
            <a:ext cx="3343333" cy="2805424"/>
          </a:xfrm>
          <a:prstGeom prst="rect">
            <a:avLst/>
          </a:prstGeom>
        </p:spPr>
      </p:pic>
      <p:pic>
        <p:nvPicPr>
          <p:cNvPr id="3" name="Grafik 2">
            <a:extLst>
              <a:ext uri="{FF2B5EF4-FFF2-40B4-BE49-F238E27FC236}">
                <a16:creationId xmlns:a16="http://schemas.microsoft.com/office/drawing/2014/main" xmlns="" id="{023A3E9D-0913-41E7-A51D-C5C62D97D8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6292" y="3457319"/>
            <a:ext cx="2779059" cy="2805424"/>
          </a:xfrm>
          <a:prstGeom prst="rect">
            <a:avLst/>
          </a:prstGeom>
        </p:spPr>
      </p:pic>
      <p:pic>
        <p:nvPicPr>
          <p:cNvPr id="2" name="Grafik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328" y="840877"/>
            <a:ext cx="4388649" cy="2520044"/>
          </a:xfrm>
          <a:prstGeom prst="rect">
            <a:avLst/>
          </a:prstGeom>
        </p:spPr>
      </p:pic>
      <p:sp>
        <p:nvSpPr>
          <p:cNvPr id="4" name="Textfeld 3"/>
          <p:cNvSpPr txBox="1"/>
          <p:nvPr/>
        </p:nvSpPr>
        <p:spPr>
          <a:xfrm>
            <a:off x="443288" y="1066991"/>
            <a:ext cx="4252998" cy="1754326"/>
          </a:xfrm>
          <a:prstGeom prst="rect">
            <a:avLst/>
          </a:prstGeom>
          <a:noFill/>
        </p:spPr>
        <p:txBody>
          <a:bodyPr wrap="square" numCol="1" rtlCol="0">
            <a:spAutoFit/>
          </a:bodyPr>
          <a:lstStyle/>
          <a:p>
            <a:pPr algn="just"/>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"Le 21 juillet 1969, Neil Armstrong </a:t>
            </a:r>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rPr>
              <a:t>a été la </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première personne à poser le pied sur la lune. Le voyage a duré plus de 3 jours. Les astronautes s'y sont rendus à bord de la fusée </a:t>
            </a:r>
            <a:r>
              <a:rPr lang="fr-FR" dirty="0" err="1">
                <a:solidFill>
                  <a:schemeClr val="bg1"/>
                </a:solidFill>
                <a:effectLst>
                  <a:outerShdw blurRad="38100" dist="38100" dir="2700000" algn="tl">
                    <a:srgbClr val="000000">
                      <a:alpha val="43137"/>
                    </a:srgbClr>
                  </a:outerShdw>
                </a:effectLst>
                <a:latin typeface="Berlin Sans FB" panose="020E0602020502020306" pitchFamily="34" charset="0"/>
              </a:rPr>
              <a:t>Saturn</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 5. Elle a atteint une vitesse de 39000 km/h, plus rapide qu'une balle !"</a:t>
            </a:r>
            <a:endParaRPr lang="fr-FR" dirty="0">
              <a:solidFill>
                <a:schemeClr val="bg1"/>
              </a:solidFill>
              <a:effectLst>
                <a:outerShdw blurRad="38100" dist="38100" dir="2700000" algn="tl">
                  <a:srgbClr val="000000">
                    <a:alpha val="43137"/>
                  </a:srgbClr>
                </a:outerShdw>
              </a:effectLst>
              <a:latin typeface="Berlin Sans FB" panose="020E0602020502020306" pitchFamily="34" charset="0"/>
            </a:endParaRPr>
          </a:p>
        </p:txBody>
      </p:sp>
      <p:sp>
        <p:nvSpPr>
          <p:cNvPr id="12" name="Textfeld 11"/>
          <p:cNvSpPr txBox="1"/>
          <p:nvPr/>
        </p:nvSpPr>
        <p:spPr>
          <a:xfrm>
            <a:off x="10893602" y="5886805"/>
            <a:ext cx="1088760" cy="246221"/>
          </a:xfrm>
          <a:prstGeom prst="rect">
            <a:avLst/>
          </a:prstGeom>
          <a:noFill/>
        </p:spPr>
        <p:txBody>
          <a:bodyPr wrap="none" rtlCol="0">
            <a:spAutoFit/>
          </a:bodyPr>
          <a:lstStyle/>
          <a:p>
            <a:r>
              <a:rPr lang="de-DE" sz="1000" dirty="0" smtClean="0">
                <a:solidFill>
                  <a:schemeClr val="bg1"/>
                </a:solidFill>
              </a:rPr>
              <a:t>© Wikipedia.org</a:t>
            </a:r>
            <a:endParaRPr lang="de-DE" sz="1000" dirty="0">
              <a:solidFill>
                <a:schemeClr val="bg1"/>
              </a:solidFill>
            </a:endParaRPr>
          </a:p>
        </p:txBody>
      </p:sp>
    </p:spTree>
    <p:extLst>
      <p:ext uri="{BB962C8B-B14F-4D97-AF65-F5344CB8AC3E}">
        <p14:creationId xmlns:p14="http://schemas.microsoft.com/office/powerpoint/2010/main" val="32615975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xmlns="" id="{D9EBCA3A-27F2-5345-B098-1A9E5473EAFD}"/>
              </a:ext>
            </a:extLst>
          </p:cNvPr>
          <p:cNvSpPr>
            <a:spLocks noGrp="1"/>
          </p:cNvSpPr>
          <p:nvPr>
            <p:ph type="sldNum" sz="quarter" idx="4"/>
          </p:nvPr>
        </p:nvSpPr>
        <p:spPr/>
        <p:txBody>
          <a:bodyPr/>
          <a:lstStyle/>
          <a:p>
            <a:fld id="{877C2003-2E6E-4ABC-B270-3E95A87ADF8A}" type="slidenum">
              <a:rPr lang="en-GB" noProof="0" smtClean="0"/>
              <a:t>14</a:t>
            </a:fld>
            <a:endParaRPr lang="en-GB" noProof="0"/>
          </a:p>
        </p:txBody>
      </p:sp>
      <p:pic>
        <p:nvPicPr>
          <p:cNvPr id="19" name="Grafik 18">
            <a:extLst>
              <a:ext uri="{FF2B5EF4-FFF2-40B4-BE49-F238E27FC236}">
                <a16:creationId xmlns:a16="http://schemas.microsoft.com/office/drawing/2014/main" xmlns="" id="{7AF2954F-868E-4B23-A246-9730659C62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27231"/>
            <a:ext cx="14464144" cy="146374"/>
          </a:xfrm>
          <a:prstGeom prst="rect">
            <a:avLst/>
          </a:prstGeom>
        </p:spPr>
      </p:pic>
      <p:pic>
        <p:nvPicPr>
          <p:cNvPr id="2" name="Picture 12" descr="Mondlandung: Diese Firmen profitierten von Apollo 11 - Wissen - SZ.de">
            <a:extLst>
              <a:ext uri="{FF2B5EF4-FFF2-40B4-BE49-F238E27FC236}">
                <a16:creationId xmlns:a16="http://schemas.microsoft.com/office/drawing/2014/main" xmlns="" id="{C5CC37B7-FBDB-4061-8733-68FA609AD2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982"/>
            <a:ext cx="12192000" cy="6248842"/>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xmlns="" id="{023A3E9D-0913-41E7-A51D-C5C62D97D8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041" y="2743199"/>
            <a:ext cx="2234997" cy="2256200"/>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5783" y="528782"/>
            <a:ext cx="4160375" cy="2388966"/>
          </a:xfrm>
          <a:prstGeom prst="rect">
            <a:avLst/>
          </a:prstGeom>
        </p:spPr>
      </p:pic>
      <p:sp>
        <p:nvSpPr>
          <p:cNvPr id="6" name="Textfeld 5"/>
          <p:cNvSpPr txBox="1"/>
          <p:nvPr/>
        </p:nvSpPr>
        <p:spPr>
          <a:xfrm>
            <a:off x="2015231" y="687304"/>
            <a:ext cx="3968319" cy="1754326"/>
          </a:xfrm>
          <a:prstGeom prst="rect">
            <a:avLst/>
          </a:prstGeom>
          <a:noFill/>
        </p:spPr>
        <p:txBody>
          <a:bodyPr wrap="square" rtlCol="0">
            <a:spAutoFit/>
          </a:bodyPr>
          <a:lstStyle/>
          <a:p>
            <a:pPr algn="just"/>
            <a:r>
              <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"Depuis lors, il y a eu 5 autres missions habitées réussies sur la Lune. Mais c'était il y a presque 50 ans maintenant. Il est très dangereux, coûteux et difficile d'emmener des gens sur la Lune et de les ramener..."</a:t>
            </a:r>
            <a:endPar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endParaRPr>
          </a:p>
        </p:txBody>
      </p:sp>
      <p:sp>
        <p:nvSpPr>
          <p:cNvPr id="10" name="Textfeld 9"/>
          <p:cNvSpPr txBox="1"/>
          <p:nvPr/>
        </p:nvSpPr>
        <p:spPr>
          <a:xfrm>
            <a:off x="10893602" y="5886805"/>
            <a:ext cx="1088760" cy="246221"/>
          </a:xfrm>
          <a:prstGeom prst="rect">
            <a:avLst/>
          </a:prstGeom>
          <a:noFill/>
        </p:spPr>
        <p:txBody>
          <a:bodyPr wrap="none" rtlCol="0">
            <a:spAutoFit/>
          </a:bodyPr>
          <a:lstStyle/>
          <a:p>
            <a:r>
              <a:rPr lang="de-DE" sz="1000" dirty="0" smtClean="0">
                <a:solidFill>
                  <a:schemeClr val="bg1"/>
                </a:solidFill>
              </a:rPr>
              <a:t>© Wikipedia.org</a:t>
            </a:r>
            <a:endParaRPr lang="de-DE" sz="1000" dirty="0">
              <a:solidFill>
                <a:schemeClr val="bg1"/>
              </a:solidFill>
            </a:endParaRPr>
          </a:p>
        </p:txBody>
      </p:sp>
    </p:spTree>
    <p:extLst>
      <p:ext uri="{BB962C8B-B14F-4D97-AF65-F5344CB8AC3E}">
        <p14:creationId xmlns:p14="http://schemas.microsoft.com/office/powerpoint/2010/main" val="36000360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nternational Space Station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784"/>
            <a:ext cx="12192000" cy="6265085"/>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a:extLst>
              <a:ext uri="{FF2B5EF4-FFF2-40B4-BE49-F238E27FC236}">
                <a16:creationId xmlns:a16="http://schemas.microsoft.com/office/drawing/2014/main" xmlns="" id="{D9EBCA3A-27F2-5345-B098-1A9E5473EAFD}"/>
              </a:ext>
            </a:extLst>
          </p:cNvPr>
          <p:cNvSpPr>
            <a:spLocks noGrp="1"/>
          </p:cNvSpPr>
          <p:nvPr>
            <p:ph type="sldNum" sz="quarter" idx="4"/>
          </p:nvPr>
        </p:nvSpPr>
        <p:spPr/>
        <p:txBody>
          <a:bodyPr/>
          <a:lstStyle/>
          <a:p>
            <a:fld id="{877C2003-2E6E-4ABC-B270-3E95A87ADF8A}" type="slidenum">
              <a:rPr lang="en-GB" noProof="0" smtClean="0"/>
              <a:t>15</a:t>
            </a:fld>
            <a:endParaRPr lang="en-GB" noProof="0"/>
          </a:p>
        </p:txBody>
      </p:sp>
      <p:pic>
        <p:nvPicPr>
          <p:cNvPr id="19" name="Grafik 18">
            <a:extLst>
              <a:ext uri="{FF2B5EF4-FFF2-40B4-BE49-F238E27FC236}">
                <a16:creationId xmlns:a16="http://schemas.microsoft.com/office/drawing/2014/main" xmlns="" id="{7AF2954F-868E-4B23-A246-9730659C6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53865"/>
            <a:ext cx="14464144" cy="146374"/>
          </a:xfrm>
          <a:prstGeom prst="rect">
            <a:avLst/>
          </a:prstGeom>
        </p:spPr>
      </p:pic>
      <p:pic>
        <p:nvPicPr>
          <p:cNvPr id="3" name="Grafik 2">
            <a:extLst>
              <a:ext uri="{FF2B5EF4-FFF2-40B4-BE49-F238E27FC236}">
                <a16:creationId xmlns:a16="http://schemas.microsoft.com/office/drawing/2014/main" xmlns="" id="{023A3E9D-0913-41E7-A51D-C5C62D97D8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0639" y="4187800"/>
            <a:ext cx="2234997" cy="2256200"/>
          </a:xfrm>
          <a:prstGeom prst="rect">
            <a:avLst/>
          </a:prstGeom>
        </p:spPr>
      </p:pic>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7728" y="3652806"/>
            <a:ext cx="3092091" cy="1932480"/>
          </a:xfrm>
          <a:prstGeom prst="rect">
            <a:avLst/>
          </a:prstGeom>
        </p:spPr>
      </p:pic>
      <p:pic>
        <p:nvPicPr>
          <p:cNvPr id="9" name="Picture 6" descr="World premiere – Rendezvous between CIMON and Alexander Gerst on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6003" y="148743"/>
            <a:ext cx="3099993" cy="1743746"/>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6239670" y="3669682"/>
            <a:ext cx="2994908" cy="1477328"/>
          </a:xfrm>
          <a:prstGeom prst="rect">
            <a:avLst/>
          </a:prstGeom>
          <a:noFill/>
        </p:spPr>
        <p:txBody>
          <a:bodyPr wrap="square" rtlCol="0">
            <a:spAutoFit/>
          </a:bodyPr>
          <a:lstStyle/>
          <a:p>
            <a:pPr algn="just"/>
            <a:r>
              <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"Les humains sont toujours allés dans l'espace. Depuis, l'endroit le plus connu des astronautes est la Station spatiale internationale (ISS)".</a:t>
            </a:r>
            <a:endPar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endParaRPr>
          </a:p>
        </p:txBody>
      </p:sp>
      <p:sp>
        <p:nvSpPr>
          <p:cNvPr id="11" name="Textfeld 10"/>
          <p:cNvSpPr txBox="1"/>
          <p:nvPr/>
        </p:nvSpPr>
        <p:spPr>
          <a:xfrm>
            <a:off x="10893602" y="5886805"/>
            <a:ext cx="1088760" cy="246221"/>
          </a:xfrm>
          <a:prstGeom prst="rect">
            <a:avLst/>
          </a:prstGeom>
          <a:noFill/>
        </p:spPr>
        <p:txBody>
          <a:bodyPr wrap="none" rtlCol="0">
            <a:spAutoFit/>
          </a:bodyPr>
          <a:lstStyle/>
          <a:p>
            <a:r>
              <a:rPr lang="de-DE" sz="1000" dirty="0" smtClean="0">
                <a:solidFill>
                  <a:schemeClr val="bg1"/>
                </a:solidFill>
              </a:rPr>
              <a:t>© Wikipedia.org</a:t>
            </a:r>
            <a:endParaRPr lang="de-DE" sz="1000" dirty="0">
              <a:solidFill>
                <a:schemeClr val="bg1"/>
              </a:solidFill>
            </a:endParaRPr>
          </a:p>
        </p:txBody>
      </p:sp>
    </p:spTree>
    <p:extLst>
      <p:ext uri="{BB962C8B-B14F-4D97-AF65-F5344CB8AC3E}">
        <p14:creationId xmlns:p14="http://schemas.microsoft.com/office/powerpoint/2010/main" val="19291375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p:cNvGraphicFramePr>
            <a:graphicFrameLocks noChangeAspect="1"/>
          </p:cNvGraphicFramePr>
          <p:nvPr>
            <p:extLst>
              <p:ext uri="{D42A27DB-BD31-4B8C-83A1-F6EECF244321}">
                <p14:modId xmlns:p14="http://schemas.microsoft.com/office/powerpoint/2010/main" val="3431521653"/>
              </p:ext>
            </p:extLst>
          </p:nvPr>
        </p:nvGraphicFramePr>
        <p:xfrm>
          <a:off x="0" y="0"/>
          <a:ext cx="12192000" cy="6239835"/>
        </p:xfrm>
        <a:graphic>
          <a:graphicData uri="http://schemas.openxmlformats.org/presentationml/2006/ole">
            <mc:AlternateContent xmlns:mc="http://schemas.openxmlformats.org/markup-compatibility/2006">
              <mc:Choice xmlns:v="urn:schemas-microsoft-com:vml" Requires="v">
                <p:oleObj spid="_x0000_s1095" name="Image" r:id="rId3" imgW="12939480" imgH="7352280" progId="Photoshop.Image.13">
                  <p:embed/>
                </p:oleObj>
              </mc:Choice>
              <mc:Fallback>
                <p:oleObj name="Image" r:id="rId3" imgW="12939480" imgH="7352280" progId="Photoshop.Image.13">
                  <p:embed/>
                  <p:pic>
                    <p:nvPicPr>
                      <p:cNvPr id="0" name=""/>
                      <p:cNvPicPr/>
                      <p:nvPr/>
                    </p:nvPicPr>
                    <p:blipFill>
                      <a:blip r:embed="rId4"/>
                      <a:stretch>
                        <a:fillRect/>
                      </a:stretch>
                    </p:blipFill>
                    <p:spPr>
                      <a:xfrm>
                        <a:off x="0" y="0"/>
                        <a:ext cx="12192000" cy="6239835"/>
                      </a:xfrm>
                      <a:prstGeom prst="rect">
                        <a:avLst/>
                      </a:prstGeom>
                    </p:spPr>
                  </p:pic>
                </p:oleObj>
              </mc:Fallback>
            </mc:AlternateContent>
          </a:graphicData>
        </a:graphic>
      </p:graphicFrame>
      <p:sp>
        <p:nvSpPr>
          <p:cNvPr id="5" name="Foliennummernplatzhalter 4">
            <a:extLst>
              <a:ext uri="{FF2B5EF4-FFF2-40B4-BE49-F238E27FC236}">
                <a16:creationId xmlns:a16="http://schemas.microsoft.com/office/drawing/2014/main" xmlns="" id="{D9EBCA3A-27F2-5345-B098-1A9E5473EAFD}"/>
              </a:ext>
            </a:extLst>
          </p:cNvPr>
          <p:cNvSpPr>
            <a:spLocks noGrp="1"/>
          </p:cNvSpPr>
          <p:nvPr>
            <p:ph type="sldNum" sz="quarter" idx="4"/>
          </p:nvPr>
        </p:nvSpPr>
        <p:spPr/>
        <p:txBody>
          <a:bodyPr/>
          <a:lstStyle/>
          <a:p>
            <a:fld id="{877C2003-2E6E-4ABC-B270-3E95A87ADF8A}" type="slidenum">
              <a:rPr lang="en-GB" noProof="0" smtClean="0"/>
              <a:t>16</a:t>
            </a:fld>
            <a:endParaRPr lang="en-GB" noProof="0"/>
          </a:p>
        </p:txBody>
      </p:sp>
      <p:pic>
        <p:nvPicPr>
          <p:cNvPr id="19" name="Grafik 18">
            <a:extLst>
              <a:ext uri="{FF2B5EF4-FFF2-40B4-BE49-F238E27FC236}">
                <a16:creationId xmlns:a16="http://schemas.microsoft.com/office/drawing/2014/main" xmlns="" id="{7AF2954F-868E-4B23-A246-9730659C62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 y="6258585"/>
            <a:ext cx="14464144" cy="146374"/>
          </a:xfrm>
          <a:prstGeom prst="rect">
            <a:avLst/>
          </a:prstGeom>
        </p:spPr>
      </p:pic>
      <p:pic>
        <p:nvPicPr>
          <p:cNvPr id="4" name="Grafi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1568" y="3309870"/>
            <a:ext cx="3409329" cy="3245476"/>
          </a:xfrm>
          <a:prstGeom prst="rect">
            <a:avLst/>
          </a:prstGeom>
        </p:spPr>
      </p:pic>
      <p:sp>
        <p:nvSpPr>
          <p:cNvPr id="6" name="Textfeld 5"/>
          <p:cNvSpPr txBox="1"/>
          <p:nvPr/>
        </p:nvSpPr>
        <p:spPr>
          <a:xfrm>
            <a:off x="7293419" y="3276748"/>
            <a:ext cx="3329722" cy="2585323"/>
          </a:xfrm>
          <a:prstGeom prst="rect">
            <a:avLst/>
          </a:prstGeom>
          <a:noFill/>
        </p:spPr>
        <p:txBody>
          <a:bodyPr wrap="square" rtlCol="0">
            <a:spAutoFit/>
          </a:bodyPr>
          <a:lstStyle/>
          <a:p>
            <a:pPr algn="just"/>
            <a:r>
              <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"Mais on parle à nouveau de la Lune. La première destination est l'orbite de la Lune. C'est là que sera installée la passerelle lunaire. Une nouvelle station spatiale qui peut être utilisée comme une "station-service d'autoroute" </a:t>
            </a:r>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vers </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des </a:t>
            </a:r>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planètes </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plus </a:t>
            </a:r>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éloignées </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comme Mars".</a:t>
            </a:r>
            <a:endPar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endParaRPr>
          </a:p>
        </p:txBody>
      </p:sp>
      <p:pic>
        <p:nvPicPr>
          <p:cNvPr id="3" name="Grafik 2">
            <a:extLst>
              <a:ext uri="{FF2B5EF4-FFF2-40B4-BE49-F238E27FC236}">
                <a16:creationId xmlns:a16="http://schemas.microsoft.com/office/drawing/2014/main" xmlns="" id="{023A3E9D-0913-41E7-A51D-C5C62D97D8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6791" y="5302540"/>
            <a:ext cx="1431501" cy="1445082"/>
          </a:xfrm>
          <a:prstGeom prst="rect">
            <a:avLst/>
          </a:prstGeom>
        </p:spPr>
      </p:pic>
      <p:sp>
        <p:nvSpPr>
          <p:cNvPr id="10" name="Textfeld 9"/>
          <p:cNvSpPr txBox="1"/>
          <p:nvPr/>
        </p:nvSpPr>
        <p:spPr>
          <a:xfrm>
            <a:off x="11284220" y="5877205"/>
            <a:ext cx="519694" cy="246221"/>
          </a:xfrm>
          <a:prstGeom prst="rect">
            <a:avLst/>
          </a:prstGeom>
          <a:noFill/>
        </p:spPr>
        <p:txBody>
          <a:bodyPr wrap="none" rtlCol="0">
            <a:spAutoFit/>
          </a:bodyPr>
          <a:lstStyle/>
          <a:p>
            <a:r>
              <a:rPr lang="de-DE" sz="1000" dirty="0" smtClean="0">
                <a:solidFill>
                  <a:schemeClr val="bg1"/>
                </a:solidFill>
              </a:rPr>
              <a:t>© </a:t>
            </a:r>
            <a:r>
              <a:rPr lang="de-DE" sz="1000" dirty="0" err="1" smtClean="0">
                <a:solidFill>
                  <a:schemeClr val="bg1"/>
                </a:solidFill>
              </a:rPr>
              <a:t>esa</a:t>
            </a:r>
            <a:endParaRPr lang="de-DE" sz="1000" dirty="0">
              <a:solidFill>
                <a:schemeClr val="bg1"/>
              </a:solidFill>
            </a:endParaRPr>
          </a:p>
        </p:txBody>
      </p:sp>
    </p:spTree>
    <p:extLst>
      <p:ext uri="{BB962C8B-B14F-4D97-AF65-F5344CB8AC3E}">
        <p14:creationId xmlns:p14="http://schemas.microsoft.com/office/powerpoint/2010/main" val="18765083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11"/>
            <a:ext cx="12192000" cy="6272578"/>
          </a:xfrm>
          <a:prstGeom prst="rect">
            <a:avLst/>
          </a:prstGeom>
        </p:spPr>
      </p:pic>
      <p:sp>
        <p:nvSpPr>
          <p:cNvPr id="5" name="Foliennummernplatzhalter 4">
            <a:extLst>
              <a:ext uri="{FF2B5EF4-FFF2-40B4-BE49-F238E27FC236}">
                <a16:creationId xmlns:a16="http://schemas.microsoft.com/office/drawing/2014/main" xmlns="" id="{D9EBCA3A-27F2-5345-B098-1A9E5473EAFD}"/>
              </a:ext>
            </a:extLst>
          </p:cNvPr>
          <p:cNvSpPr>
            <a:spLocks noGrp="1"/>
          </p:cNvSpPr>
          <p:nvPr>
            <p:ph type="sldNum" sz="quarter" idx="4"/>
          </p:nvPr>
        </p:nvSpPr>
        <p:spPr/>
        <p:txBody>
          <a:bodyPr/>
          <a:lstStyle/>
          <a:p>
            <a:fld id="{877C2003-2E6E-4ABC-B270-3E95A87ADF8A}" type="slidenum">
              <a:rPr lang="en-GB" noProof="0" smtClean="0"/>
              <a:t>17</a:t>
            </a:fld>
            <a:endParaRPr lang="en-GB" noProof="0"/>
          </a:p>
        </p:txBody>
      </p:sp>
      <p:pic>
        <p:nvPicPr>
          <p:cNvPr id="19" name="Grafik 18">
            <a:extLst>
              <a:ext uri="{FF2B5EF4-FFF2-40B4-BE49-F238E27FC236}">
                <a16:creationId xmlns:a16="http://schemas.microsoft.com/office/drawing/2014/main" xmlns="" id="{7AF2954F-868E-4B23-A246-9730659C6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44987"/>
            <a:ext cx="14464144" cy="146374"/>
          </a:xfrm>
          <a:prstGeom prst="rect">
            <a:avLst/>
          </a:prstGeom>
        </p:spPr>
      </p:pic>
      <p:pic>
        <p:nvPicPr>
          <p:cNvPr id="3" name="Grafik 2">
            <a:extLst>
              <a:ext uri="{FF2B5EF4-FFF2-40B4-BE49-F238E27FC236}">
                <a16:creationId xmlns:a16="http://schemas.microsoft.com/office/drawing/2014/main" xmlns="" id="{023A3E9D-0913-41E7-A51D-C5C62D97D8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0963" y="4518734"/>
            <a:ext cx="1478038" cy="1492060"/>
          </a:xfrm>
          <a:prstGeom prst="rect">
            <a:avLst/>
          </a:prstGeom>
        </p:spPr>
      </p:pic>
      <p:pic>
        <p:nvPicPr>
          <p:cNvPr id="14" name="Grafi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5605" y="3207033"/>
            <a:ext cx="3262684" cy="2536944"/>
          </a:xfrm>
          <a:prstGeom prst="rect">
            <a:avLst/>
          </a:prstGeom>
        </p:spPr>
      </p:pic>
      <p:sp>
        <p:nvSpPr>
          <p:cNvPr id="6" name="Textfeld 5"/>
          <p:cNvSpPr txBox="1"/>
          <p:nvPr/>
        </p:nvSpPr>
        <p:spPr>
          <a:xfrm>
            <a:off x="6995605" y="3207033"/>
            <a:ext cx="3195960" cy="2031325"/>
          </a:xfrm>
          <a:prstGeom prst="rect">
            <a:avLst/>
          </a:prstGeom>
          <a:noFill/>
        </p:spPr>
        <p:txBody>
          <a:bodyPr wrap="square" rtlCol="0">
            <a:spAutoFit/>
          </a:bodyPr>
          <a:lstStyle/>
          <a:p>
            <a:pPr algn="just"/>
            <a:r>
              <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"Les humains aussi veulent retourner sur la Lune. Il y a même des idées pour un village sur la Lune, afin que les gens puissent y vivre et y faire des recherches pendant une plus longue période".</a:t>
            </a:r>
            <a:endPar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endParaRPr>
          </a:p>
        </p:txBody>
      </p:sp>
      <p:sp>
        <p:nvSpPr>
          <p:cNvPr id="15" name="Textfeld 14"/>
          <p:cNvSpPr txBox="1"/>
          <p:nvPr/>
        </p:nvSpPr>
        <p:spPr>
          <a:xfrm>
            <a:off x="11284220" y="5877205"/>
            <a:ext cx="519694" cy="246221"/>
          </a:xfrm>
          <a:prstGeom prst="rect">
            <a:avLst/>
          </a:prstGeom>
          <a:noFill/>
        </p:spPr>
        <p:txBody>
          <a:bodyPr wrap="none" rtlCol="0">
            <a:spAutoFit/>
          </a:bodyPr>
          <a:lstStyle/>
          <a:p>
            <a:r>
              <a:rPr lang="de-DE" sz="1000" dirty="0" smtClean="0">
                <a:solidFill>
                  <a:schemeClr val="bg1"/>
                </a:solidFill>
              </a:rPr>
              <a:t>© </a:t>
            </a:r>
            <a:r>
              <a:rPr lang="de-DE" sz="1000" dirty="0" err="1" smtClean="0">
                <a:solidFill>
                  <a:schemeClr val="bg1"/>
                </a:solidFill>
              </a:rPr>
              <a:t>esa</a:t>
            </a:r>
            <a:endParaRPr lang="de-DE" sz="1000" dirty="0">
              <a:solidFill>
                <a:schemeClr val="bg1"/>
              </a:solidFill>
            </a:endParaRPr>
          </a:p>
        </p:txBody>
      </p:sp>
    </p:spTree>
    <p:extLst>
      <p:ext uri="{BB962C8B-B14F-4D97-AF65-F5344CB8AC3E}">
        <p14:creationId xmlns:p14="http://schemas.microsoft.com/office/powerpoint/2010/main" val="24981709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69"/>
            <a:ext cx="12179549" cy="6269912"/>
          </a:xfrm>
          <a:prstGeom prst="rect">
            <a:avLst/>
          </a:prstGeom>
        </p:spPr>
      </p:pic>
      <p:sp>
        <p:nvSpPr>
          <p:cNvPr id="5" name="Foliennummernplatzhalter 4">
            <a:extLst>
              <a:ext uri="{FF2B5EF4-FFF2-40B4-BE49-F238E27FC236}">
                <a16:creationId xmlns:a16="http://schemas.microsoft.com/office/drawing/2014/main" xmlns="" id="{D9EBCA3A-27F2-5345-B098-1A9E5473EAFD}"/>
              </a:ext>
            </a:extLst>
          </p:cNvPr>
          <p:cNvSpPr>
            <a:spLocks noGrp="1"/>
          </p:cNvSpPr>
          <p:nvPr>
            <p:ph type="sldNum" sz="quarter" idx="4"/>
          </p:nvPr>
        </p:nvSpPr>
        <p:spPr/>
        <p:txBody>
          <a:bodyPr/>
          <a:lstStyle/>
          <a:p>
            <a:fld id="{877C2003-2E6E-4ABC-B270-3E95A87ADF8A}" type="slidenum">
              <a:rPr lang="en-GB" noProof="0" smtClean="0"/>
              <a:t>18</a:t>
            </a:fld>
            <a:endParaRPr lang="en-GB" noProof="0"/>
          </a:p>
        </p:txBody>
      </p:sp>
      <p:pic>
        <p:nvPicPr>
          <p:cNvPr id="19" name="Grafik 18">
            <a:extLst>
              <a:ext uri="{FF2B5EF4-FFF2-40B4-BE49-F238E27FC236}">
                <a16:creationId xmlns:a16="http://schemas.microsoft.com/office/drawing/2014/main" xmlns="" id="{7AF2954F-868E-4B23-A246-9730659C6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62743"/>
            <a:ext cx="14464144" cy="146374"/>
          </a:xfrm>
          <a:prstGeom prst="rect">
            <a:avLst/>
          </a:prstGeom>
        </p:spPr>
      </p:pic>
      <p:pic>
        <p:nvPicPr>
          <p:cNvPr id="3" name="Grafik 2">
            <a:extLst>
              <a:ext uri="{FF2B5EF4-FFF2-40B4-BE49-F238E27FC236}">
                <a16:creationId xmlns:a16="http://schemas.microsoft.com/office/drawing/2014/main" xmlns="" id="{023A3E9D-0913-41E7-A51D-C5C62D97D8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041" y="2743199"/>
            <a:ext cx="2234997" cy="2256200"/>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5783" y="502148"/>
            <a:ext cx="4160375" cy="2388966"/>
          </a:xfrm>
          <a:prstGeom prst="rect">
            <a:avLst/>
          </a:prstGeom>
        </p:spPr>
      </p:pic>
      <p:sp>
        <p:nvSpPr>
          <p:cNvPr id="6" name="Textfeld 5"/>
          <p:cNvSpPr txBox="1"/>
          <p:nvPr/>
        </p:nvSpPr>
        <p:spPr>
          <a:xfrm>
            <a:off x="2015231" y="610030"/>
            <a:ext cx="3968319" cy="1754326"/>
          </a:xfrm>
          <a:prstGeom prst="rect">
            <a:avLst/>
          </a:prstGeom>
          <a:noFill/>
        </p:spPr>
        <p:txBody>
          <a:bodyPr wrap="square" rtlCol="0">
            <a:spAutoFit/>
          </a:bodyPr>
          <a:lstStyle/>
          <a:p>
            <a:pPr algn="just"/>
            <a:r>
              <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"Une autre idée consiste à extraire des matières premières de la lune pour en faire du carburant. Celui-ci sera ensuite utilisé par les futurs vaisseaux spatiaux pour atteindre des destinations plus lointaines comme Mars".</a:t>
            </a:r>
            <a:endPar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endParaRPr>
          </a:p>
        </p:txBody>
      </p:sp>
      <p:sp>
        <p:nvSpPr>
          <p:cNvPr id="9" name="Textfeld 8"/>
          <p:cNvSpPr txBox="1"/>
          <p:nvPr/>
        </p:nvSpPr>
        <p:spPr>
          <a:xfrm>
            <a:off x="11284220" y="5877205"/>
            <a:ext cx="519694" cy="246221"/>
          </a:xfrm>
          <a:prstGeom prst="rect">
            <a:avLst/>
          </a:prstGeom>
          <a:noFill/>
        </p:spPr>
        <p:txBody>
          <a:bodyPr wrap="none" rtlCol="0">
            <a:spAutoFit/>
          </a:bodyPr>
          <a:lstStyle/>
          <a:p>
            <a:r>
              <a:rPr lang="de-DE" sz="1000" dirty="0" smtClean="0">
                <a:solidFill>
                  <a:schemeClr val="bg1"/>
                </a:solidFill>
              </a:rPr>
              <a:t>© </a:t>
            </a:r>
            <a:r>
              <a:rPr lang="de-DE" sz="1000" dirty="0" err="1" smtClean="0">
                <a:solidFill>
                  <a:schemeClr val="bg1"/>
                </a:solidFill>
              </a:rPr>
              <a:t>esa</a:t>
            </a:r>
            <a:endParaRPr lang="de-DE" sz="1000" dirty="0">
              <a:solidFill>
                <a:schemeClr val="bg1"/>
              </a:solidFill>
            </a:endParaRPr>
          </a:p>
        </p:txBody>
      </p:sp>
    </p:spTree>
    <p:extLst>
      <p:ext uri="{BB962C8B-B14F-4D97-AF65-F5344CB8AC3E}">
        <p14:creationId xmlns:p14="http://schemas.microsoft.com/office/powerpoint/2010/main" val="40914677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916"/>
            <a:ext cx="12192000" cy="6233827"/>
          </a:xfrm>
          <a:prstGeom prst="rect">
            <a:avLst/>
          </a:prstGeom>
        </p:spPr>
      </p:pic>
      <p:sp>
        <p:nvSpPr>
          <p:cNvPr id="5" name="Foliennummernplatzhalter 4">
            <a:extLst>
              <a:ext uri="{FF2B5EF4-FFF2-40B4-BE49-F238E27FC236}">
                <a16:creationId xmlns:a16="http://schemas.microsoft.com/office/drawing/2014/main" xmlns="" id="{D9EBCA3A-27F2-5345-B098-1A9E5473EAFD}"/>
              </a:ext>
            </a:extLst>
          </p:cNvPr>
          <p:cNvSpPr>
            <a:spLocks noGrp="1"/>
          </p:cNvSpPr>
          <p:nvPr>
            <p:ph type="sldNum" sz="quarter" idx="4"/>
          </p:nvPr>
        </p:nvSpPr>
        <p:spPr/>
        <p:txBody>
          <a:bodyPr/>
          <a:lstStyle/>
          <a:p>
            <a:fld id="{877C2003-2E6E-4ABC-B270-3E95A87ADF8A}" type="slidenum">
              <a:rPr lang="en-GB" noProof="0" smtClean="0"/>
              <a:t>19</a:t>
            </a:fld>
            <a:endParaRPr lang="en-GB" noProof="0"/>
          </a:p>
        </p:txBody>
      </p:sp>
      <p:pic>
        <p:nvPicPr>
          <p:cNvPr id="19" name="Grafik 18">
            <a:extLst>
              <a:ext uri="{FF2B5EF4-FFF2-40B4-BE49-F238E27FC236}">
                <a16:creationId xmlns:a16="http://schemas.microsoft.com/office/drawing/2014/main" xmlns="" id="{7AF2954F-868E-4B23-A246-9730659C6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62743"/>
            <a:ext cx="14464144" cy="146374"/>
          </a:xfrm>
          <a:prstGeom prst="rect">
            <a:avLst/>
          </a:prstGeom>
        </p:spPr>
      </p:pic>
      <p:pic>
        <p:nvPicPr>
          <p:cNvPr id="3" name="Grafik 2">
            <a:extLst>
              <a:ext uri="{FF2B5EF4-FFF2-40B4-BE49-F238E27FC236}">
                <a16:creationId xmlns:a16="http://schemas.microsoft.com/office/drawing/2014/main" xmlns="" id="{023A3E9D-0913-41E7-A51D-C5C62D97D8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3911" y="3941685"/>
            <a:ext cx="2027978" cy="2047217"/>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5167" y="243289"/>
            <a:ext cx="3557647" cy="4135528"/>
          </a:xfrm>
          <a:prstGeom prst="rect">
            <a:avLst/>
          </a:prstGeom>
        </p:spPr>
      </p:pic>
      <p:sp>
        <p:nvSpPr>
          <p:cNvPr id="6" name="Textfeld 5"/>
          <p:cNvSpPr txBox="1"/>
          <p:nvPr/>
        </p:nvSpPr>
        <p:spPr>
          <a:xfrm>
            <a:off x="8455167" y="307684"/>
            <a:ext cx="3557647" cy="3139321"/>
          </a:xfrm>
          <a:prstGeom prst="rect">
            <a:avLst/>
          </a:prstGeom>
          <a:noFill/>
        </p:spPr>
        <p:txBody>
          <a:bodyPr wrap="square" rtlCol="0">
            <a:spAutoFit/>
          </a:bodyPr>
          <a:lstStyle/>
          <a:p>
            <a:pPr algn="just"/>
            <a:r>
              <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a:t>
            </a:r>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Nous aussi, </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les Européens, </a:t>
            </a:r>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voulons aller </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sur la Lune, avec le grand atterrisseur logistique (EL3). Il fera beaucoup de choses différentes, la première sera </a:t>
            </a:r>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d‘explorer </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les pôles encore inexplorés de la Lune. Pour ce faire, </a:t>
            </a:r>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l’EL3 </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peut transporter divers outils ou véhicules. Il dispose également </a:t>
            </a:r>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d'une installation permettant </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d'envoyer des échantillons sur Terre".</a:t>
            </a:r>
            <a:endPar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endParaRPr>
          </a:p>
        </p:txBody>
      </p:sp>
      <p:sp>
        <p:nvSpPr>
          <p:cNvPr id="9" name="Textfeld 8"/>
          <p:cNvSpPr txBox="1"/>
          <p:nvPr/>
        </p:nvSpPr>
        <p:spPr>
          <a:xfrm>
            <a:off x="11284220" y="5877205"/>
            <a:ext cx="519694" cy="246221"/>
          </a:xfrm>
          <a:prstGeom prst="rect">
            <a:avLst/>
          </a:prstGeom>
          <a:noFill/>
        </p:spPr>
        <p:txBody>
          <a:bodyPr wrap="none" rtlCol="0">
            <a:spAutoFit/>
          </a:bodyPr>
          <a:lstStyle/>
          <a:p>
            <a:r>
              <a:rPr lang="de-DE" sz="1000" dirty="0" smtClean="0">
                <a:solidFill>
                  <a:schemeClr val="bg1"/>
                </a:solidFill>
              </a:rPr>
              <a:t>© </a:t>
            </a:r>
            <a:r>
              <a:rPr lang="de-DE" sz="1000" dirty="0" err="1" smtClean="0">
                <a:solidFill>
                  <a:schemeClr val="bg1"/>
                </a:solidFill>
              </a:rPr>
              <a:t>esa</a:t>
            </a:r>
            <a:endParaRPr lang="de-DE" sz="1000" dirty="0">
              <a:solidFill>
                <a:schemeClr val="bg1"/>
              </a:solidFill>
            </a:endParaRPr>
          </a:p>
        </p:txBody>
      </p:sp>
    </p:spTree>
    <p:extLst>
      <p:ext uri="{BB962C8B-B14F-4D97-AF65-F5344CB8AC3E}">
        <p14:creationId xmlns:p14="http://schemas.microsoft.com/office/powerpoint/2010/main" val="38447591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xmlns="" id="{D9EBCA3A-27F2-5345-B098-1A9E5473EAFD}"/>
              </a:ext>
            </a:extLst>
          </p:cNvPr>
          <p:cNvSpPr>
            <a:spLocks noGrp="1"/>
          </p:cNvSpPr>
          <p:nvPr>
            <p:ph type="sldNum" sz="quarter" idx="4"/>
          </p:nvPr>
        </p:nvSpPr>
        <p:spPr/>
        <p:txBody>
          <a:bodyPr/>
          <a:lstStyle/>
          <a:p>
            <a:fld id="{877C2003-2E6E-4ABC-B270-3E95A87ADF8A}" type="slidenum">
              <a:rPr lang="en-GB" noProof="0" smtClean="0"/>
              <a:t>2</a:t>
            </a:fld>
            <a:endParaRPr lang="en-GB" noProof="0"/>
          </a:p>
        </p:txBody>
      </p:sp>
      <p:pic>
        <p:nvPicPr>
          <p:cNvPr id="15" name="Grafik 14">
            <a:extLst>
              <a:ext uri="{FF2B5EF4-FFF2-40B4-BE49-F238E27FC236}">
                <a16:creationId xmlns:a16="http://schemas.microsoft.com/office/drawing/2014/main" xmlns="" id="{E5780EA3-B30B-4D1F-95A9-F1D46100A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5845"/>
            <a:ext cx="12192000" cy="6658587"/>
          </a:xfrm>
          <a:prstGeom prst="rect">
            <a:avLst/>
          </a:prstGeom>
        </p:spPr>
      </p:pic>
      <p:pic>
        <p:nvPicPr>
          <p:cNvPr id="4" name="Grafik 3">
            <a:extLst>
              <a:ext uri="{FF2B5EF4-FFF2-40B4-BE49-F238E27FC236}">
                <a16:creationId xmlns:a16="http://schemas.microsoft.com/office/drawing/2014/main" xmlns="" id="{DC444E42-4A9E-4329-86D1-C33623CCB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00" y="1962771"/>
            <a:ext cx="3614632" cy="3603923"/>
          </a:xfrm>
          <a:prstGeom prst="rect">
            <a:avLst/>
          </a:prstGeom>
        </p:spPr>
      </p:pic>
      <p:pic>
        <p:nvPicPr>
          <p:cNvPr id="19" name="Grafik 18">
            <a:extLst>
              <a:ext uri="{FF2B5EF4-FFF2-40B4-BE49-F238E27FC236}">
                <a16:creationId xmlns:a16="http://schemas.microsoft.com/office/drawing/2014/main" xmlns="" id="{7AF2954F-868E-4B23-A246-9730659C62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62743"/>
            <a:ext cx="14464144" cy="146374"/>
          </a:xfrm>
          <a:prstGeom prst="rect">
            <a:avLst/>
          </a:prstGeom>
        </p:spPr>
      </p:pic>
      <p:pic>
        <p:nvPicPr>
          <p:cNvPr id="2" name="Grafi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3064" y="486029"/>
            <a:ext cx="4517504" cy="2067792"/>
          </a:xfrm>
          <a:prstGeom prst="rect">
            <a:avLst/>
          </a:prstGeom>
        </p:spPr>
      </p:pic>
      <p:sp>
        <p:nvSpPr>
          <p:cNvPr id="3" name="Textfeld 2"/>
          <p:cNvSpPr txBox="1"/>
          <p:nvPr/>
        </p:nvSpPr>
        <p:spPr>
          <a:xfrm>
            <a:off x="3220609" y="598769"/>
            <a:ext cx="4385569" cy="1477328"/>
          </a:xfrm>
          <a:prstGeom prst="rect">
            <a:avLst/>
          </a:prstGeom>
          <a:noFill/>
        </p:spPr>
        <p:txBody>
          <a:bodyPr wrap="square" rtlCol="0">
            <a:spAutoFit/>
          </a:bodyPr>
          <a:lstStyle/>
          <a:p>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rPr>
              <a:t>« Bonjour </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les enfants,</a:t>
            </a:r>
          </a:p>
          <a:p>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Je m'appelle Cimon, je vis sur la Station spatiale internationale (ISS) et aujourd'hui, je vais vous raconter de grandes choses sur la Lune".</a:t>
            </a:r>
            <a:endParaRPr lang="fr-FR" dirty="0">
              <a:solidFill>
                <a:schemeClr val="bg1"/>
              </a:solidFill>
              <a:effectLst>
                <a:outerShdw blurRad="38100" dist="38100" dir="2700000" algn="tl">
                  <a:srgbClr val="000000">
                    <a:alpha val="43137"/>
                  </a:srgbClr>
                </a:outerShdw>
              </a:effectLst>
              <a:latin typeface="Berlin Sans FB" panose="020E0602020502020306" pitchFamily="34" charset="0"/>
            </a:endParaRPr>
          </a:p>
        </p:txBody>
      </p:sp>
      <p:sp>
        <p:nvSpPr>
          <p:cNvPr id="9" name="Textfeld 8"/>
          <p:cNvSpPr txBox="1"/>
          <p:nvPr/>
        </p:nvSpPr>
        <p:spPr>
          <a:xfrm>
            <a:off x="10893602" y="5886805"/>
            <a:ext cx="1088760" cy="246221"/>
          </a:xfrm>
          <a:prstGeom prst="rect">
            <a:avLst/>
          </a:prstGeom>
          <a:noFill/>
        </p:spPr>
        <p:txBody>
          <a:bodyPr wrap="none" rtlCol="0">
            <a:spAutoFit/>
          </a:bodyPr>
          <a:lstStyle/>
          <a:p>
            <a:r>
              <a:rPr lang="de-DE" sz="1000" dirty="0" smtClean="0">
                <a:solidFill>
                  <a:schemeClr val="bg1"/>
                </a:solidFill>
              </a:rPr>
              <a:t>© Wikipedia.org</a:t>
            </a:r>
            <a:endParaRPr lang="de-DE" sz="1000" dirty="0">
              <a:solidFill>
                <a:schemeClr val="bg1"/>
              </a:solidFill>
            </a:endParaRPr>
          </a:p>
        </p:txBody>
      </p:sp>
    </p:spTree>
    <p:extLst>
      <p:ext uri="{BB962C8B-B14F-4D97-AF65-F5344CB8AC3E}">
        <p14:creationId xmlns:p14="http://schemas.microsoft.com/office/powerpoint/2010/main" val="8017736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68"/>
            <a:ext cx="12192001" cy="6271582"/>
          </a:xfrm>
          <a:prstGeom prst="rect">
            <a:avLst/>
          </a:prstGeom>
        </p:spPr>
      </p:pic>
      <p:sp>
        <p:nvSpPr>
          <p:cNvPr id="5" name="Foliennummernplatzhalter 4">
            <a:extLst>
              <a:ext uri="{FF2B5EF4-FFF2-40B4-BE49-F238E27FC236}">
                <a16:creationId xmlns:a16="http://schemas.microsoft.com/office/drawing/2014/main" xmlns="" id="{D9EBCA3A-27F2-5345-B098-1A9E5473EAFD}"/>
              </a:ext>
            </a:extLst>
          </p:cNvPr>
          <p:cNvSpPr>
            <a:spLocks noGrp="1"/>
          </p:cNvSpPr>
          <p:nvPr>
            <p:ph type="sldNum" sz="quarter" idx="4"/>
          </p:nvPr>
        </p:nvSpPr>
        <p:spPr/>
        <p:txBody>
          <a:bodyPr/>
          <a:lstStyle/>
          <a:p>
            <a:fld id="{877C2003-2E6E-4ABC-B270-3E95A87ADF8A}" type="slidenum">
              <a:rPr lang="en-GB" noProof="0" smtClean="0"/>
              <a:t>20</a:t>
            </a:fld>
            <a:endParaRPr lang="en-GB" noProof="0"/>
          </a:p>
        </p:txBody>
      </p:sp>
      <p:pic>
        <p:nvPicPr>
          <p:cNvPr id="19" name="Grafik 18">
            <a:extLst>
              <a:ext uri="{FF2B5EF4-FFF2-40B4-BE49-F238E27FC236}">
                <a16:creationId xmlns:a16="http://schemas.microsoft.com/office/drawing/2014/main" xmlns="" id="{7AF2954F-868E-4B23-A246-9730659C6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62743"/>
            <a:ext cx="14464144" cy="146374"/>
          </a:xfrm>
          <a:prstGeom prst="rect">
            <a:avLst/>
          </a:prstGeom>
        </p:spPr>
      </p:pic>
      <p:pic>
        <p:nvPicPr>
          <p:cNvPr id="3" name="Grafik 2">
            <a:extLst>
              <a:ext uri="{FF2B5EF4-FFF2-40B4-BE49-F238E27FC236}">
                <a16:creationId xmlns:a16="http://schemas.microsoft.com/office/drawing/2014/main" xmlns="" id="{023A3E9D-0913-41E7-A51D-C5C62D97D8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2401" y="4748495"/>
            <a:ext cx="1679571" cy="1695505"/>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0128" y="38612"/>
            <a:ext cx="2568912" cy="6980374"/>
          </a:xfrm>
          <a:prstGeom prst="rect">
            <a:avLst/>
          </a:prstGeom>
        </p:spPr>
      </p:pic>
      <p:sp>
        <p:nvSpPr>
          <p:cNvPr id="6" name="Textfeld 5"/>
          <p:cNvSpPr txBox="1"/>
          <p:nvPr/>
        </p:nvSpPr>
        <p:spPr>
          <a:xfrm>
            <a:off x="9570128" y="28201"/>
            <a:ext cx="2539702" cy="5632311"/>
          </a:xfrm>
          <a:prstGeom prst="rect">
            <a:avLst/>
          </a:prstGeom>
          <a:noFill/>
        </p:spPr>
        <p:txBody>
          <a:bodyPr wrap="square" rtlCol="0">
            <a:spAutoFit/>
          </a:bodyPr>
          <a:lstStyle/>
          <a:p>
            <a:pPr algn="just"/>
            <a:r>
              <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a:t>
            </a:r>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Les Américains vont </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retourne sur la Lune en 2024. La mission </a:t>
            </a:r>
            <a:r>
              <a:rPr lang="fr-FR" dirty="0" err="1">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Artemis</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 III, </a:t>
            </a:r>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va envoyer </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la première femme et le prochain homme sur la Lune. Le vaisseau spatial Orion emmènera les astronautes sur la Lune et les ramènera. Le module de service (ESM), c'est-à-dire la partie qui propulse le vaisseau spatial, le maintient à la bonne température et transporte l'air et l'eau pour les astronautes, est développé et produit par Airbus en Europe".</a:t>
            </a:r>
            <a:endPar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endParaRPr>
          </a:p>
        </p:txBody>
      </p:sp>
      <p:sp>
        <p:nvSpPr>
          <p:cNvPr id="9" name="Textfeld 8"/>
          <p:cNvSpPr txBox="1"/>
          <p:nvPr/>
        </p:nvSpPr>
        <p:spPr>
          <a:xfrm>
            <a:off x="11284220" y="5877205"/>
            <a:ext cx="519694" cy="246221"/>
          </a:xfrm>
          <a:prstGeom prst="rect">
            <a:avLst/>
          </a:prstGeom>
          <a:noFill/>
        </p:spPr>
        <p:txBody>
          <a:bodyPr wrap="none" rtlCol="0">
            <a:spAutoFit/>
          </a:bodyPr>
          <a:lstStyle/>
          <a:p>
            <a:r>
              <a:rPr lang="de-DE" sz="1000" dirty="0" smtClean="0">
                <a:solidFill>
                  <a:schemeClr val="bg1"/>
                </a:solidFill>
              </a:rPr>
              <a:t>© </a:t>
            </a:r>
            <a:r>
              <a:rPr lang="de-DE" sz="1000" dirty="0" err="1" smtClean="0">
                <a:solidFill>
                  <a:schemeClr val="bg1"/>
                </a:solidFill>
              </a:rPr>
              <a:t>esa</a:t>
            </a:r>
            <a:endParaRPr lang="de-DE" sz="1000" dirty="0">
              <a:solidFill>
                <a:schemeClr val="bg1"/>
              </a:solidFill>
            </a:endParaRPr>
          </a:p>
        </p:txBody>
      </p:sp>
    </p:spTree>
    <p:extLst>
      <p:ext uri="{BB962C8B-B14F-4D97-AF65-F5344CB8AC3E}">
        <p14:creationId xmlns:p14="http://schemas.microsoft.com/office/powerpoint/2010/main" val="14313684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275642"/>
          </a:xfrm>
          <a:prstGeom prst="rect">
            <a:avLst/>
          </a:prstGeom>
        </p:spPr>
      </p:pic>
      <p:sp>
        <p:nvSpPr>
          <p:cNvPr id="5" name="Foliennummernplatzhalter 4">
            <a:extLst>
              <a:ext uri="{FF2B5EF4-FFF2-40B4-BE49-F238E27FC236}">
                <a16:creationId xmlns:a16="http://schemas.microsoft.com/office/drawing/2014/main" xmlns="" id="{D9EBCA3A-27F2-5345-B098-1A9E5473EAFD}"/>
              </a:ext>
            </a:extLst>
          </p:cNvPr>
          <p:cNvSpPr>
            <a:spLocks noGrp="1"/>
          </p:cNvSpPr>
          <p:nvPr>
            <p:ph type="sldNum" sz="quarter" idx="4"/>
          </p:nvPr>
        </p:nvSpPr>
        <p:spPr/>
        <p:txBody>
          <a:bodyPr/>
          <a:lstStyle/>
          <a:p>
            <a:fld id="{877C2003-2E6E-4ABC-B270-3E95A87ADF8A}" type="slidenum">
              <a:rPr lang="en-GB" noProof="0" smtClean="0"/>
              <a:t>21</a:t>
            </a:fld>
            <a:endParaRPr lang="en-GB" noProof="0"/>
          </a:p>
        </p:txBody>
      </p:sp>
      <p:pic>
        <p:nvPicPr>
          <p:cNvPr id="19" name="Grafik 18">
            <a:extLst>
              <a:ext uri="{FF2B5EF4-FFF2-40B4-BE49-F238E27FC236}">
                <a16:creationId xmlns:a16="http://schemas.microsoft.com/office/drawing/2014/main" xmlns="" id="{7AF2954F-868E-4B23-A246-9730659C6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62743"/>
            <a:ext cx="14464144" cy="146374"/>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6155" y="128781"/>
            <a:ext cx="4160375" cy="2446993"/>
          </a:xfrm>
          <a:prstGeom prst="rect">
            <a:avLst/>
          </a:prstGeom>
        </p:spPr>
      </p:pic>
      <p:sp>
        <p:nvSpPr>
          <p:cNvPr id="6" name="Textfeld 5"/>
          <p:cNvSpPr txBox="1"/>
          <p:nvPr/>
        </p:nvSpPr>
        <p:spPr>
          <a:xfrm>
            <a:off x="7011060" y="244293"/>
            <a:ext cx="3968319" cy="1754326"/>
          </a:xfrm>
          <a:prstGeom prst="rect">
            <a:avLst/>
          </a:prstGeom>
          <a:noFill/>
        </p:spPr>
        <p:txBody>
          <a:bodyPr wrap="square" rtlCol="0">
            <a:spAutoFit/>
          </a:bodyPr>
          <a:lstStyle/>
          <a:p>
            <a:pPr algn="just"/>
            <a:r>
              <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rPr>
              <a:t>"Tout cela est très excitant ! J'espère que vous avez apprécié cette présentation - et qu'elle vous a donné envie de découvrir ce qui se passera ensuite dans l'espace. J'espère vous rencontrer à nouveau bientôt !</a:t>
            </a:r>
            <a:endParaRPr lang="fr-FR" dirty="0">
              <a:solidFill>
                <a:schemeClr val="bg1"/>
              </a:solidFill>
              <a:effectLst>
                <a:outerShdw blurRad="38100" dist="38100" dir="2700000" algn="tl">
                  <a:srgbClr val="000000">
                    <a:alpha val="43137"/>
                  </a:srgbClr>
                </a:outerShdw>
              </a:effectLst>
              <a:latin typeface="Berlin Sans FB" panose="020E0602020502020306" pitchFamily="34" charset="0"/>
              <a:ea typeface="Adobe Gothic Std B" panose="020B0800000000000000" pitchFamily="34" charset="-128"/>
            </a:endParaRPr>
          </a:p>
        </p:txBody>
      </p:sp>
      <p:sp>
        <p:nvSpPr>
          <p:cNvPr id="8" name="Textfeld 7"/>
          <p:cNvSpPr txBox="1"/>
          <p:nvPr/>
        </p:nvSpPr>
        <p:spPr>
          <a:xfrm>
            <a:off x="11284220" y="5877205"/>
            <a:ext cx="676788" cy="246221"/>
          </a:xfrm>
          <a:prstGeom prst="rect">
            <a:avLst/>
          </a:prstGeom>
          <a:noFill/>
        </p:spPr>
        <p:txBody>
          <a:bodyPr wrap="none" rtlCol="0">
            <a:spAutoFit/>
          </a:bodyPr>
          <a:lstStyle/>
          <a:p>
            <a:r>
              <a:rPr lang="de-DE" sz="1000" dirty="0" smtClean="0">
                <a:solidFill>
                  <a:schemeClr val="bg1"/>
                </a:solidFill>
              </a:rPr>
              <a:t>© Airbus</a:t>
            </a:r>
            <a:endParaRPr lang="de-DE" sz="1000" dirty="0">
              <a:solidFill>
                <a:schemeClr val="bg1"/>
              </a:solidFill>
            </a:endParaRPr>
          </a:p>
        </p:txBody>
      </p:sp>
    </p:spTree>
    <p:extLst>
      <p:ext uri="{BB962C8B-B14F-4D97-AF65-F5344CB8AC3E}">
        <p14:creationId xmlns:p14="http://schemas.microsoft.com/office/powerpoint/2010/main" val="12451701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Divider title</a:t>
            </a:r>
          </a:p>
        </p:txBody>
      </p:sp>
      <p:sp>
        <p:nvSpPr>
          <p:cNvPr id="6" name="Text Placeholder 5"/>
          <p:cNvSpPr>
            <a:spLocks noGrp="1"/>
          </p:cNvSpPr>
          <p:nvPr>
            <p:ph type="body" sz="quarter" idx="14"/>
          </p:nvPr>
        </p:nvSpPr>
        <p:spPr/>
        <p:txBody>
          <a:bodyPr/>
          <a:lstStyle/>
          <a:p>
            <a:r>
              <a:rPr lang="en-GB" dirty="0"/>
              <a:t>Subtitle</a:t>
            </a:r>
          </a:p>
        </p:txBody>
      </p:sp>
      <p:sp>
        <p:nvSpPr>
          <p:cNvPr id="9" name="Textplatzhalter 8">
            <a:extLst>
              <a:ext uri="{FF2B5EF4-FFF2-40B4-BE49-F238E27FC236}">
                <a16:creationId xmlns:a16="http://schemas.microsoft.com/office/drawing/2014/main" xmlns="" id="{41021872-017C-4344-91D7-5CDE6529655E}"/>
              </a:ext>
            </a:extLst>
          </p:cNvPr>
          <p:cNvSpPr>
            <a:spLocks noGrp="1"/>
          </p:cNvSpPr>
          <p:nvPr>
            <p:ph type="body" sz="quarter" idx="13"/>
          </p:nvPr>
        </p:nvSpPr>
        <p:spPr/>
        <p:txBody>
          <a:bodyPr/>
          <a:lstStyle/>
          <a:p>
            <a:endParaRPr lang="en-GB"/>
          </a:p>
        </p:txBody>
      </p:sp>
      <p:sp>
        <p:nvSpPr>
          <p:cNvPr id="5" name="Slide Number Placeholder 4"/>
          <p:cNvSpPr>
            <a:spLocks noGrp="1"/>
          </p:cNvSpPr>
          <p:nvPr>
            <p:ph type="sldNum" sz="quarter" idx="4"/>
          </p:nvPr>
        </p:nvSpPr>
        <p:spPr/>
        <p:txBody>
          <a:bodyPr/>
          <a:lstStyle/>
          <a:p>
            <a:fld id="{877C2003-2E6E-4ABC-B270-3E95A87ADF8A}" type="slidenum">
              <a:rPr lang="en-GB" smtClean="0"/>
              <a:t>22</a:t>
            </a:fld>
            <a:endParaRPr lang="en-GB"/>
          </a:p>
        </p:txBody>
      </p:sp>
      <p:sp>
        <p:nvSpPr>
          <p:cNvPr id="4" name="Footer Placeholder 3"/>
          <p:cNvSpPr>
            <a:spLocks noGrp="1"/>
          </p:cNvSpPr>
          <p:nvPr>
            <p:ph type="ftr" sz="quarter" idx="3"/>
          </p:nvPr>
        </p:nvSpPr>
        <p:spPr/>
        <p:txBody>
          <a:bodyPr/>
          <a:lstStyle/>
          <a:p>
            <a:r>
              <a:rPr lang="en-GB"/>
              <a:t>© Copyright Airbus (Specify your Legal Entity YEAR) / Presentation title runs here (go to Header and Footer to edit this text)</a:t>
            </a:r>
          </a:p>
        </p:txBody>
      </p:sp>
      <p:sp>
        <p:nvSpPr>
          <p:cNvPr id="3" name="Date Placeholder 2"/>
          <p:cNvSpPr>
            <a:spLocks noGrp="1"/>
          </p:cNvSpPr>
          <p:nvPr>
            <p:ph type="dt" sz="half" idx="2"/>
          </p:nvPr>
        </p:nvSpPr>
        <p:spPr/>
        <p:txBody>
          <a:bodyPr/>
          <a:lstStyle/>
          <a:p>
            <a:r>
              <a:rPr lang="de-DE"/>
              <a:t>DD MONTH YEAR</a:t>
            </a:r>
            <a:endParaRPr lang="en-GB"/>
          </a:p>
        </p:txBody>
      </p:sp>
    </p:spTree>
    <p:extLst>
      <p:ext uri="{BB962C8B-B14F-4D97-AF65-F5344CB8AC3E}">
        <p14:creationId xmlns:p14="http://schemas.microsoft.com/office/powerpoint/2010/main" val="2122959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GB"/>
              <a:t>Thank you</a:t>
            </a:r>
          </a:p>
        </p:txBody>
      </p:sp>
      <p:sp>
        <p:nvSpPr>
          <p:cNvPr id="7" name="Textplatzhalter 6">
            <a:extLst>
              <a:ext uri="{FF2B5EF4-FFF2-40B4-BE49-F238E27FC236}">
                <a16:creationId xmlns:a16="http://schemas.microsoft.com/office/drawing/2014/main" xmlns="" id="{B8D39424-BFC6-8049-B007-E8DC5C867149}"/>
              </a:ext>
            </a:extLst>
          </p:cNvPr>
          <p:cNvSpPr>
            <a:spLocks noGrp="1"/>
          </p:cNvSpPr>
          <p:nvPr>
            <p:ph type="body" sz="quarter" idx="15"/>
          </p:nvPr>
        </p:nvSpPr>
        <p:spPr>
          <a:xfrm>
            <a:off x="3886246" y="3688108"/>
            <a:ext cx="6362985" cy="902940"/>
          </a:xfrm>
        </p:spPr>
        <p:txBody>
          <a:bodyPr/>
          <a:lstStyle/>
          <a:p>
            <a:pPr fontAlgn="base">
              <a:lnSpc>
                <a:spcPct val="115000"/>
              </a:lnSpc>
              <a:spcBef>
                <a:spcPct val="0"/>
              </a:spcBef>
              <a:spcAft>
                <a:spcPct val="0"/>
              </a:spcAft>
              <a:defRPr/>
            </a:pPr>
            <a:r>
              <a:rPr lang="en-GB" dirty="0">
                <a:latin typeface="Arial" pitchFamily="34" charset="0"/>
                <a:cs typeface="Arial" pitchFamily="34" charset="0"/>
              </a:rPr>
              <a:t>Confidential and proprietary document.</a:t>
            </a:r>
          </a:p>
          <a:p>
            <a:pPr fontAlgn="base">
              <a:lnSpc>
                <a:spcPct val="115000"/>
              </a:lnSpc>
              <a:spcBef>
                <a:spcPct val="0"/>
              </a:spcBef>
              <a:spcAft>
                <a:spcPct val="0"/>
              </a:spcAft>
              <a:defRPr/>
            </a:pPr>
            <a:r>
              <a:rPr lang="en-GB" dirty="0">
                <a:latin typeface="Arial" pitchFamily="34" charset="0"/>
                <a:cs typeface="Arial" pitchFamily="34" charset="0"/>
              </a:rPr>
              <a:t>This document and all information contained herein is the sole property of </a:t>
            </a:r>
            <a:r>
              <a:rPr lang="en-GB" altLang="de-DE" dirty="0"/>
              <a:t>Airbus</a:t>
            </a:r>
            <a:r>
              <a:rPr lang="en-GB" dirty="0">
                <a:latin typeface="Arial" pitchFamily="34" charset="0"/>
                <a:cs typeface="Arial" pitchFamily="34" charset="0"/>
              </a:rPr>
              <a:t>. No intellectual property rights are granted by the delivery of this document or the disclosure of its content. This document shall not be reproduced or disclosed to a third party without the expressed written consent of Airbus. This document and its content shall not be used for any purpose other than that for which it is supplied.</a:t>
            </a:r>
          </a:p>
          <a:p>
            <a:pPr fontAlgn="base">
              <a:lnSpc>
                <a:spcPct val="115000"/>
              </a:lnSpc>
              <a:spcBef>
                <a:spcPct val="0"/>
              </a:spcBef>
              <a:spcAft>
                <a:spcPct val="0"/>
              </a:spcAft>
              <a:defRPr/>
            </a:pPr>
            <a:r>
              <a:rPr lang="en-GB" dirty="0">
                <a:latin typeface="Arial" pitchFamily="34" charset="0"/>
                <a:cs typeface="Arial" pitchFamily="34" charset="0"/>
              </a:rPr>
              <a:t>Airbus, it’s logo and product names are registered trademarks.</a:t>
            </a:r>
            <a:endParaRPr lang="en-GB" dirty="0"/>
          </a:p>
        </p:txBody>
      </p:sp>
      <p:sp>
        <p:nvSpPr>
          <p:cNvPr id="4" name="Footer Placeholder 7">
            <a:extLst>
              <a:ext uri="{FF2B5EF4-FFF2-40B4-BE49-F238E27FC236}">
                <a16:creationId xmlns:a16="http://schemas.microsoft.com/office/drawing/2014/main" xmlns="" id="{801DC371-FC7C-AE43-975C-81559F958A50}"/>
              </a:ext>
            </a:extLst>
          </p:cNvPr>
          <p:cNvSpPr>
            <a:spLocks noGrp="1"/>
          </p:cNvSpPr>
          <p:nvPr>
            <p:ph type="ftr" sz="quarter" idx="3"/>
          </p:nvPr>
        </p:nvSpPr>
        <p:spPr>
          <a:prstGeom prst="rect">
            <a:avLst/>
          </a:prstGeom>
        </p:spPr>
        <p:txBody>
          <a:bodyPr lIns="0" tIns="0" rIns="0" bIns="0" anchor="t" anchorCtr="0"/>
          <a:lstStyle>
            <a:lvl1pPr marL="0" algn="l" defTabSz="914400" rtl="0" eaLnBrk="1" latinLnBrk="0" hangingPunct="1">
              <a:defRPr lang="en-GB" sz="800" kern="1200" smtClean="0">
                <a:solidFill>
                  <a:schemeClr val="bg1"/>
                </a:solidFill>
                <a:latin typeface="+mn-lt"/>
                <a:ea typeface="+mn-ea"/>
                <a:cs typeface="+mn-cs"/>
              </a:defRPr>
            </a:lvl1pPr>
          </a:lstStyle>
          <a:p>
            <a:r>
              <a:rPr lang="en-GB" dirty="0"/>
              <a:t>© Copyright Airbus (Specify your Legal Entity YEAR) / Presentation title runs here (go to Header and Footer to edit this text)</a:t>
            </a:r>
          </a:p>
        </p:txBody>
      </p:sp>
    </p:spTree>
    <p:extLst>
      <p:ext uri="{BB962C8B-B14F-4D97-AF65-F5344CB8AC3E}">
        <p14:creationId xmlns:p14="http://schemas.microsoft.com/office/powerpoint/2010/main" val="30924593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xmlns="" id="{D9EBCA3A-27F2-5345-B098-1A9E5473EAFD}"/>
              </a:ext>
            </a:extLst>
          </p:cNvPr>
          <p:cNvSpPr>
            <a:spLocks noGrp="1"/>
          </p:cNvSpPr>
          <p:nvPr>
            <p:ph type="sldNum" sz="quarter" idx="4"/>
          </p:nvPr>
        </p:nvSpPr>
        <p:spPr/>
        <p:txBody>
          <a:bodyPr/>
          <a:lstStyle/>
          <a:p>
            <a:fld id="{877C2003-2E6E-4ABC-B270-3E95A87ADF8A}" type="slidenum">
              <a:rPr lang="en-GB" noProof="0" smtClean="0"/>
              <a:t>3</a:t>
            </a:fld>
            <a:endParaRPr lang="en-GB" noProof="0"/>
          </a:p>
        </p:txBody>
      </p:sp>
      <p:pic>
        <p:nvPicPr>
          <p:cNvPr id="19" name="Grafik 18">
            <a:extLst>
              <a:ext uri="{FF2B5EF4-FFF2-40B4-BE49-F238E27FC236}">
                <a16:creationId xmlns:a16="http://schemas.microsoft.com/office/drawing/2014/main" xmlns="" id="{7AF2954F-868E-4B23-A246-9730659C62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62743"/>
            <a:ext cx="14464144" cy="146374"/>
          </a:xfrm>
          <a:prstGeom prst="rect">
            <a:avLst/>
          </a:prstGeom>
        </p:spPr>
      </p:pic>
      <p:pic>
        <p:nvPicPr>
          <p:cNvPr id="7" name="Inhaltsplatzhalter 7">
            <a:extLst>
              <a:ext uri="{FF2B5EF4-FFF2-40B4-BE49-F238E27FC236}">
                <a16:creationId xmlns:a16="http://schemas.microsoft.com/office/drawing/2014/main" xmlns="" id="{E046F928-4D5C-4E87-9487-20C2C8CED7F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61836" y="448883"/>
            <a:ext cx="3223396" cy="3223396"/>
          </a:xfrm>
        </p:spPr>
      </p:pic>
      <p:pic>
        <p:nvPicPr>
          <p:cNvPr id="2" name="Grafik 1">
            <a:extLst>
              <a:ext uri="{FF2B5EF4-FFF2-40B4-BE49-F238E27FC236}">
                <a16:creationId xmlns:a16="http://schemas.microsoft.com/office/drawing/2014/main" xmlns="" id="{D236AD29-96FF-431D-BA38-CD339EA3A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7065" y="385471"/>
            <a:ext cx="5961044" cy="5877272"/>
          </a:xfrm>
          <a:prstGeom prst="rect">
            <a:avLst/>
          </a:prstGeom>
        </p:spPr>
      </p:pic>
      <p:pic>
        <p:nvPicPr>
          <p:cNvPr id="3" name="Grafik 2">
            <a:extLst>
              <a:ext uri="{FF2B5EF4-FFF2-40B4-BE49-F238E27FC236}">
                <a16:creationId xmlns:a16="http://schemas.microsoft.com/office/drawing/2014/main" xmlns="" id="{023A3E9D-0913-41E7-A51D-C5C62D97D8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1705" y="4001007"/>
            <a:ext cx="1494444" cy="1490016"/>
          </a:xfrm>
          <a:prstGeom prst="rect">
            <a:avLst/>
          </a:prstGeom>
        </p:spPr>
      </p:pic>
      <p:pic>
        <p:nvPicPr>
          <p:cNvPr id="4" name="Grafi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012" y="2293854"/>
            <a:ext cx="3258105" cy="1870865"/>
          </a:xfrm>
          <a:prstGeom prst="rect">
            <a:avLst/>
          </a:prstGeom>
        </p:spPr>
      </p:pic>
      <p:sp>
        <p:nvSpPr>
          <p:cNvPr id="8" name="Textfeld 7"/>
          <p:cNvSpPr txBox="1"/>
          <p:nvPr/>
        </p:nvSpPr>
        <p:spPr>
          <a:xfrm>
            <a:off x="4656912" y="2394676"/>
            <a:ext cx="3140303" cy="1200329"/>
          </a:xfrm>
          <a:prstGeom prst="rect">
            <a:avLst/>
          </a:prstGeom>
          <a:noFill/>
        </p:spPr>
        <p:txBody>
          <a:bodyPr wrap="square" rtlCol="0">
            <a:spAutoFit/>
          </a:bodyPr>
          <a:lstStyle/>
          <a:p>
            <a:pPr algn="just"/>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"La Lune est environ quatre fois plus petite que la Terre et donc la cinquième plus grande lune de notre système solaire".</a:t>
            </a:r>
            <a:endParaRPr lang="fr-FR" dirty="0">
              <a:solidFill>
                <a:schemeClr val="bg1"/>
              </a:solidFill>
              <a:effectLst>
                <a:outerShdw blurRad="38100" dist="38100" dir="2700000" algn="tl">
                  <a:srgbClr val="000000">
                    <a:alpha val="43137"/>
                  </a:srgbClr>
                </a:outerShdw>
              </a:effectLst>
              <a:latin typeface="Berlin Sans FB" panose="020E0602020502020306" pitchFamily="34" charset="0"/>
            </a:endParaRPr>
          </a:p>
        </p:txBody>
      </p:sp>
      <p:sp>
        <p:nvSpPr>
          <p:cNvPr id="10" name="Textfeld 9"/>
          <p:cNvSpPr txBox="1"/>
          <p:nvPr/>
        </p:nvSpPr>
        <p:spPr>
          <a:xfrm>
            <a:off x="10893602" y="5886805"/>
            <a:ext cx="1088760" cy="246221"/>
          </a:xfrm>
          <a:prstGeom prst="rect">
            <a:avLst/>
          </a:prstGeom>
          <a:noFill/>
        </p:spPr>
        <p:txBody>
          <a:bodyPr wrap="none" rtlCol="0">
            <a:spAutoFit/>
          </a:bodyPr>
          <a:lstStyle/>
          <a:p>
            <a:r>
              <a:rPr lang="de-DE" sz="1000" dirty="0" smtClean="0">
                <a:solidFill>
                  <a:schemeClr val="bg1"/>
                </a:solidFill>
              </a:rPr>
              <a:t>© Wikipedia.org</a:t>
            </a:r>
            <a:endParaRPr lang="de-DE" sz="1000" dirty="0">
              <a:solidFill>
                <a:schemeClr val="bg1"/>
              </a:solidFill>
            </a:endParaRPr>
          </a:p>
        </p:txBody>
      </p:sp>
    </p:spTree>
    <p:extLst>
      <p:ext uri="{BB962C8B-B14F-4D97-AF65-F5344CB8AC3E}">
        <p14:creationId xmlns:p14="http://schemas.microsoft.com/office/powerpoint/2010/main" val="1205435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kt 9"/>
          <p:cNvGraphicFramePr>
            <a:graphicFrameLocks noChangeAspect="1"/>
          </p:cNvGraphicFramePr>
          <p:nvPr>
            <p:extLst>
              <p:ext uri="{D42A27DB-BD31-4B8C-83A1-F6EECF244321}">
                <p14:modId xmlns:p14="http://schemas.microsoft.com/office/powerpoint/2010/main" val="546150585"/>
              </p:ext>
            </p:extLst>
          </p:nvPr>
        </p:nvGraphicFramePr>
        <p:xfrm>
          <a:off x="-1" y="0"/>
          <a:ext cx="12192001" cy="6249529"/>
        </p:xfrm>
        <a:graphic>
          <a:graphicData uri="http://schemas.openxmlformats.org/presentationml/2006/ole">
            <mc:AlternateContent xmlns:mc="http://schemas.openxmlformats.org/markup-compatibility/2006">
              <mc:Choice xmlns:v="urn:schemas-microsoft-com:vml" Requires="v">
                <p:oleObj spid="_x0000_s2117" name="Image" r:id="rId3" imgW="21587040" imgH="13180680" progId="Photoshop.Image.13">
                  <p:embed/>
                </p:oleObj>
              </mc:Choice>
              <mc:Fallback>
                <p:oleObj name="Image" r:id="rId3" imgW="21587040" imgH="13180680" progId="Photoshop.Image.13">
                  <p:embed/>
                  <p:pic>
                    <p:nvPicPr>
                      <p:cNvPr id="0" name=""/>
                      <p:cNvPicPr/>
                      <p:nvPr/>
                    </p:nvPicPr>
                    <p:blipFill>
                      <a:blip r:embed="rId4"/>
                      <a:stretch>
                        <a:fillRect/>
                      </a:stretch>
                    </p:blipFill>
                    <p:spPr>
                      <a:xfrm>
                        <a:off x="-1" y="0"/>
                        <a:ext cx="12192001" cy="6249529"/>
                      </a:xfrm>
                      <a:prstGeom prst="rect">
                        <a:avLst/>
                      </a:prstGeom>
                    </p:spPr>
                  </p:pic>
                </p:oleObj>
              </mc:Fallback>
            </mc:AlternateContent>
          </a:graphicData>
        </a:graphic>
      </p:graphicFrame>
      <p:sp>
        <p:nvSpPr>
          <p:cNvPr id="5" name="Foliennummernplatzhalter 4">
            <a:extLst>
              <a:ext uri="{FF2B5EF4-FFF2-40B4-BE49-F238E27FC236}">
                <a16:creationId xmlns:a16="http://schemas.microsoft.com/office/drawing/2014/main" xmlns="" id="{D9EBCA3A-27F2-5345-B098-1A9E5473EAFD}"/>
              </a:ext>
            </a:extLst>
          </p:cNvPr>
          <p:cNvSpPr>
            <a:spLocks noGrp="1"/>
          </p:cNvSpPr>
          <p:nvPr>
            <p:ph type="sldNum" sz="quarter" idx="4"/>
          </p:nvPr>
        </p:nvSpPr>
        <p:spPr/>
        <p:txBody>
          <a:bodyPr/>
          <a:lstStyle/>
          <a:p>
            <a:fld id="{877C2003-2E6E-4ABC-B270-3E95A87ADF8A}" type="slidenum">
              <a:rPr lang="en-GB" noProof="0" smtClean="0"/>
              <a:t>4</a:t>
            </a:fld>
            <a:endParaRPr lang="en-GB" noProof="0"/>
          </a:p>
        </p:txBody>
      </p:sp>
      <p:pic>
        <p:nvPicPr>
          <p:cNvPr id="19" name="Grafik 18">
            <a:extLst>
              <a:ext uri="{FF2B5EF4-FFF2-40B4-BE49-F238E27FC236}">
                <a16:creationId xmlns:a16="http://schemas.microsoft.com/office/drawing/2014/main" xmlns="" id="{7AF2954F-868E-4B23-A246-9730659C62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62743"/>
            <a:ext cx="14464144" cy="146374"/>
          </a:xfrm>
          <a:prstGeom prst="rect">
            <a:avLst/>
          </a:prstGeom>
        </p:spPr>
      </p:pic>
      <p:pic>
        <p:nvPicPr>
          <p:cNvPr id="3" name="Grafik 2">
            <a:extLst>
              <a:ext uri="{FF2B5EF4-FFF2-40B4-BE49-F238E27FC236}">
                <a16:creationId xmlns:a16="http://schemas.microsoft.com/office/drawing/2014/main" xmlns="" id="{023A3E9D-0913-41E7-A51D-C5C62D97D8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16" y="4755286"/>
            <a:ext cx="1494444" cy="1490016"/>
          </a:xfrm>
          <a:prstGeom prst="rect">
            <a:avLst/>
          </a:prstGeom>
        </p:spPr>
      </p:pic>
      <p:pic>
        <p:nvPicPr>
          <p:cNvPr id="4" name="Grafik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872" y="1766854"/>
            <a:ext cx="2743794" cy="3044844"/>
          </a:xfrm>
          <a:prstGeom prst="rect">
            <a:avLst/>
          </a:prstGeom>
        </p:spPr>
      </p:pic>
      <p:sp>
        <p:nvSpPr>
          <p:cNvPr id="8" name="Textfeld 7"/>
          <p:cNvSpPr txBox="1"/>
          <p:nvPr/>
        </p:nvSpPr>
        <p:spPr>
          <a:xfrm>
            <a:off x="340250" y="1934281"/>
            <a:ext cx="2743794" cy="2308324"/>
          </a:xfrm>
          <a:prstGeom prst="rect">
            <a:avLst/>
          </a:prstGeom>
          <a:noFill/>
        </p:spPr>
        <p:txBody>
          <a:bodyPr wrap="square" rtlCol="0">
            <a:spAutoFit/>
          </a:bodyPr>
          <a:lstStyle/>
          <a:p>
            <a:pPr algn="just"/>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"La Terre n'a qu'une seule Lune. Les autres planètes de notre système solaire en ont souvent deux ou plus. Jupiter et Saturne ont 60 lunes chacune ! Seuls Mercure et Vénus </a:t>
            </a:r>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rPr>
              <a:t>n’en n’ont pas. </a:t>
            </a:r>
            <a:endParaRPr lang="fr-FR" dirty="0">
              <a:solidFill>
                <a:schemeClr val="bg1"/>
              </a:solidFill>
              <a:effectLst>
                <a:outerShdw blurRad="38100" dist="38100" dir="2700000" algn="tl">
                  <a:srgbClr val="000000">
                    <a:alpha val="43137"/>
                  </a:srgbClr>
                </a:outerShdw>
              </a:effectLst>
              <a:latin typeface="Berlin Sans FB" panose="020E0602020502020306" pitchFamily="34" charset="0"/>
            </a:endParaRPr>
          </a:p>
        </p:txBody>
      </p:sp>
      <p:sp>
        <p:nvSpPr>
          <p:cNvPr id="11" name="Textfeld 10"/>
          <p:cNvSpPr txBox="1"/>
          <p:nvPr/>
        </p:nvSpPr>
        <p:spPr>
          <a:xfrm>
            <a:off x="10893602" y="5886805"/>
            <a:ext cx="1088760" cy="246221"/>
          </a:xfrm>
          <a:prstGeom prst="rect">
            <a:avLst/>
          </a:prstGeom>
          <a:noFill/>
        </p:spPr>
        <p:txBody>
          <a:bodyPr wrap="none" rtlCol="0">
            <a:spAutoFit/>
          </a:bodyPr>
          <a:lstStyle/>
          <a:p>
            <a:r>
              <a:rPr lang="de-DE" sz="1000" dirty="0" smtClean="0">
                <a:solidFill>
                  <a:schemeClr val="bg1"/>
                </a:solidFill>
              </a:rPr>
              <a:t>© Wikipedia.org</a:t>
            </a:r>
            <a:endParaRPr lang="de-DE" sz="1000" dirty="0">
              <a:solidFill>
                <a:schemeClr val="bg1"/>
              </a:solidFill>
            </a:endParaRPr>
          </a:p>
        </p:txBody>
      </p:sp>
    </p:spTree>
    <p:extLst>
      <p:ext uri="{BB962C8B-B14F-4D97-AF65-F5344CB8AC3E}">
        <p14:creationId xmlns:p14="http://schemas.microsoft.com/office/powerpoint/2010/main" val="1968321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xmlns="" id="{D9EBCA3A-27F2-5345-B098-1A9E5473EAFD}"/>
              </a:ext>
            </a:extLst>
          </p:cNvPr>
          <p:cNvSpPr>
            <a:spLocks noGrp="1"/>
          </p:cNvSpPr>
          <p:nvPr>
            <p:ph type="sldNum" sz="quarter" idx="4"/>
          </p:nvPr>
        </p:nvSpPr>
        <p:spPr/>
        <p:txBody>
          <a:bodyPr/>
          <a:lstStyle/>
          <a:p>
            <a:fld id="{877C2003-2E6E-4ABC-B270-3E95A87ADF8A}" type="slidenum">
              <a:rPr lang="en-GB" noProof="0" smtClean="0"/>
              <a:t>5</a:t>
            </a:fld>
            <a:endParaRPr lang="en-GB" noProof="0"/>
          </a:p>
        </p:txBody>
      </p:sp>
      <p:pic>
        <p:nvPicPr>
          <p:cNvPr id="19" name="Grafik 18">
            <a:extLst>
              <a:ext uri="{FF2B5EF4-FFF2-40B4-BE49-F238E27FC236}">
                <a16:creationId xmlns:a16="http://schemas.microsoft.com/office/drawing/2014/main" xmlns="" id="{7AF2954F-868E-4B23-A246-9730659C62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62743"/>
            <a:ext cx="14464144" cy="146374"/>
          </a:xfrm>
          <a:prstGeom prst="rect">
            <a:avLst/>
          </a:prstGeom>
        </p:spPr>
      </p:pic>
      <p:pic>
        <p:nvPicPr>
          <p:cNvPr id="3" name="Grafik 2">
            <a:extLst>
              <a:ext uri="{FF2B5EF4-FFF2-40B4-BE49-F238E27FC236}">
                <a16:creationId xmlns:a16="http://schemas.microsoft.com/office/drawing/2014/main" xmlns="" id="{023A3E9D-0913-41E7-A51D-C5C62D97D8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645" y="3404681"/>
            <a:ext cx="2421992" cy="2414816"/>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5" y="569444"/>
            <a:ext cx="5421477" cy="3514284"/>
          </a:xfrm>
          <a:prstGeom prst="rect">
            <a:avLst/>
          </a:prstGeom>
        </p:spPr>
      </p:pic>
      <p:sp>
        <p:nvSpPr>
          <p:cNvPr id="8" name="Textfeld 7"/>
          <p:cNvSpPr txBox="1"/>
          <p:nvPr/>
        </p:nvSpPr>
        <p:spPr>
          <a:xfrm>
            <a:off x="1836915" y="785629"/>
            <a:ext cx="5421477" cy="2308324"/>
          </a:xfrm>
          <a:prstGeom prst="rect">
            <a:avLst/>
          </a:prstGeom>
          <a:noFill/>
        </p:spPr>
        <p:txBody>
          <a:bodyPr wrap="square" rtlCol="0">
            <a:spAutoFit/>
          </a:bodyPr>
          <a:lstStyle/>
          <a:p>
            <a:pPr algn="just"/>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"Comment se forme une lune ? Il y a plus d'une façon. </a:t>
            </a:r>
          </a:p>
          <a:p>
            <a:pPr marL="285750" indent="-285750" algn="just">
              <a:buFont typeface="Arial" panose="020B0604020202020204" pitchFamily="34" charset="0"/>
              <a:buChar char="•"/>
            </a:pPr>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Un astéroïde vole dans l'orbite d'une planète et la force gravitationnelle l'y maintient. </a:t>
            </a:r>
          </a:p>
          <a:p>
            <a:pPr marL="285750" indent="-285750" algn="just">
              <a:buFont typeface="Arial" panose="020B0604020202020204" pitchFamily="34" charset="0"/>
              <a:buChar char="•"/>
            </a:pPr>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Un astéroïde entre en collision avec une planète, provoquant le détachement </a:t>
            </a:r>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rPr>
              <a:t>d'un morceau. </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La force gravitationnelle maintient </a:t>
            </a:r>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rPr>
              <a:t>ce morceau </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en orbite. N</a:t>
            </a:r>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rPr>
              <a:t>ous </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pensons </a:t>
            </a:r>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rPr>
              <a:t>que ça s'est </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passé </a:t>
            </a:r>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rPr>
              <a:t>ainsi avec </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la Terre et la Lune.</a:t>
            </a:r>
            <a:endParaRPr lang="fr-FR" dirty="0">
              <a:solidFill>
                <a:schemeClr val="bg1"/>
              </a:solidFill>
              <a:effectLst>
                <a:outerShdw blurRad="38100" dist="38100" dir="2700000" algn="tl">
                  <a:srgbClr val="000000">
                    <a:alpha val="43137"/>
                  </a:srgbClr>
                </a:outerShdw>
              </a:effectLst>
              <a:latin typeface="Berlin Sans FB" panose="020E0602020502020306" pitchFamily="34" charset="0"/>
            </a:endParaRPr>
          </a:p>
        </p:txBody>
      </p:sp>
      <p:sp>
        <p:nvSpPr>
          <p:cNvPr id="10" name="Textfeld 9"/>
          <p:cNvSpPr txBox="1"/>
          <p:nvPr/>
        </p:nvSpPr>
        <p:spPr>
          <a:xfrm>
            <a:off x="10893602" y="5886805"/>
            <a:ext cx="1016625" cy="246221"/>
          </a:xfrm>
          <a:prstGeom prst="rect">
            <a:avLst/>
          </a:prstGeom>
          <a:noFill/>
        </p:spPr>
        <p:txBody>
          <a:bodyPr wrap="none" rtlCol="0">
            <a:spAutoFit/>
          </a:bodyPr>
          <a:lstStyle/>
          <a:p>
            <a:r>
              <a:rPr lang="de-DE" sz="1000" dirty="0" smtClean="0">
                <a:solidFill>
                  <a:schemeClr val="bg1"/>
                </a:solidFill>
              </a:rPr>
              <a:t>© spektrum.de</a:t>
            </a:r>
            <a:endParaRPr lang="de-DE" sz="1000" dirty="0">
              <a:solidFill>
                <a:schemeClr val="bg1"/>
              </a:solidFill>
            </a:endParaRPr>
          </a:p>
        </p:txBody>
      </p:sp>
      <p:pic>
        <p:nvPicPr>
          <p:cNvPr id="6" name="Inhaltsplatzhalt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054571" y="878889"/>
            <a:ext cx="6137429" cy="4701461"/>
          </a:xfrm>
        </p:spPr>
      </p:pic>
    </p:spTree>
    <p:extLst>
      <p:ext uri="{BB962C8B-B14F-4D97-AF65-F5344CB8AC3E}">
        <p14:creationId xmlns:p14="http://schemas.microsoft.com/office/powerpoint/2010/main" val="19480691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xmlns="" id="{D9EBCA3A-27F2-5345-B098-1A9E5473EAFD}"/>
              </a:ext>
            </a:extLst>
          </p:cNvPr>
          <p:cNvSpPr>
            <a:spLocks noGrp="1"/>
          </p:cNvSpPr>
          <p:nvPr>
            <p:ph type="sldNum" sz="quarter" idx="4"/>
          </p:nvPr>
        </p:nvSpPr>
        <p:spPr/>
        <p:txBody>
          <a:bodyPr/>
          <a:lstStyle/>
          <a:p>
            <a:fld id="{877C2003-2E6E-4ABC-B270-3E95A87ADF8A}" type="slidenum">
              <a:rPr lang="en-GB" noProof="0" smtClean="0"/>
              <a:t>6</a:t>
            </a:fld>
            <a:endParaRPr lang="en-GB" noProof="0"/>
          </a:p>
        </p:txBody>
      </p:sp>
      <p:pic>
        <p:nvPicPr>
          <p:cNvPr id="19" name="Grafik 18">
            <a:extLst>
              <a:ext uri="{FF2B5EF4-FFF2-40B4-BE49-F238E27FC236}">
                <a16:creationId xmlns:a16="http://schemas.microsoft.com/office/drawing/2014/main" xmlns="" id="{7AF2954F-868E-4B23-A246-9730659C62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62743"/>
            <a:ext cx="14464144" cy="146374"/>
          </a:xfrm>
          <a:prstGeom prst="rect">
            <a:avLst/>
          </a:prstGeom>
        </p:spPr>
      </p:pic>
      <p:pic>
        <p:nvPicPr>
          <p:cNvPr id="7" name="Inhaltsplatzhalter 7">
            <a:extLst>
              <a:ext uri="{FF2B5EF4-FFF2-40B4-BE49-F238E27FC236}">
                <a16:creationId xmlns:a16="http://schemas.microsoft.com/office/drawing/2014/main" xmlns="" id="{E046F928-4D5C-4E87-9487-20C2C8CED7F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46513" y="265096"/>
            <a:ext cx="5235849" cy="5235849"/>
          </a:xfrm>
        </p:spPr>
      </p:pic>
      <p:pic>
        <p:nvPicPr>
          <p:cNvPr id="3" name="Grafik 2">
            <a:extLst>
              <a:ext uri="{FF2B5EF4-FFF2-40B4-BE49-F238E27FC236}">
                <a16:creationId xmlns:a16="http://schemas.microsoft.com/office/drawing/2014/main" xmlns="" id="{023A3E9D-0913-41E7-A51D-C5C62D97D8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645" y="3404681"/>
            <a:ext cx="2421992" cy="2414816"/>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6915" y="569445"/>
            <a:ext cx="5421477" cy="2835236"/>
          </a:xfrm>
          <a:prstGeom prst="rect">
            <a:avLst/>
          </a:prstGeom>
        </p:spPr>
      </p:pic>
      <p:sp>
        <p:nvSpPr>
          <p:cNvPr id="8" name="Textfeld 7"/>
          <p:cNvSpPr txBox="1"/>
          <p:nvPr/>
        </p:nvSpPr>
        <p:spPr>
          <a:xfrm>
            <a:off x="1836915" y="811387"/>
            <a:ext cx="5421477" cy="1754326"/>
          </a:xfrm>
          <a:prstGeom prst="rect">
            <a:avLst/>
          </a:prstGeom>
          <a:noFill/>
        </p:spPr>
        <p:txBody>
          <a:bodyPr wrap="square" rtlCol="0">
            <a:spAutoFit/>
          </a:bodyPr>
          <a:lstStyle/>
          <a:p>
            <a:pPr algn="just"/>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"Saviez-vous que nous voyons toujours le même côté de la Lune ? Pourquoi ? Chaque mois, la Lune fait une fois le tour de la Terre et tourne exactement une fois sur son propre axe. Cela signifie que le même côté pointe toujours vers la Terre, comme si elle était attachée au même endroit."</a:t>
            </a:r>
            <a:endParaRPr lang="fr-FR" dirty="0">
              <a:solidFill>
                <a:schemeClr val="bg1"/>
              </a:solidFill>
              <a:effectLst>
                <a:outerShdw blurRad="38100" dist="38100" dir="2700000" algn="tl">
                  <a:srgbClr val="000000">
                    <a:alpha val="43137"/>
                  </a:srgbClr>
                </a:outerShdw>
              </a:effectLst>
              <a:latin typeface="Berlin Sans FB" panose="020E0602020502020306" pitchFamily="34" charset="0"/>
            </a:endParaRPr>
          </a:p>
        </p:txBody>
      </p:sp>
      <p:sp>
        <p:nvSpPr>
          <p:cNvPr id="10" name="Textfeld 9"/>
          <p:cNvSpPr txBox="1"/>
          <p:nvPr/>
        </p:nvSpPr>
        <p:spPr>
          <a:xfrm>
            <a:off x="10893602" y="5886805"/>
            <a:ext cx="1088760" cy="246221"/>
          </a:xfrm>
          <a:prstGeom prst="rect">
            <a:avLst/>
          </a:prstGeom>
          <a:noFill/>
        </p:spPr>
        <p:txBody>
          <a:bodyPr wrap="none" rtlCol="0">
            <a:spAutoFit/>
          </a:bodyPr>
          <a:lstStyle/>
          <a:p>
            <a:r>
              <a:rPr lang="de-DE" sz="1000" dirty="0" smtClean="0">
                <a:solidFill>
                  <a:schemeClr val="bg1"/>
                </a:solidFill>
              </a:rPr>
              <a:t>© Wikipedia.org</a:t>
            </a:r>
            <a:endParaRPr lang="de-DE" sz="1000" dirty="0">
              <a:solidFill>
                <a:schemeClr val="bg1"/>
              </a:solidFill>
            </a:endParaRPr>
          </a:p>
        </p:txBody>
      </p:sp>
    </p:spTree>
    <p:extLst>
      <p:ext uri="{BB962C8B-B14F-4D97-AF65-F5344CB8AC3E}">
        <p14:creationId xmlns:p14="http://schemas.microsoft.com/office/powerpoint/2010/main" val="6105581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xmlns="" id="{D9EBCA3A-27F2-5345-B098-1A9E5473EAFD}"/>
              </a:ext>
            </a:extLst>
          </p:cNvPr>
          <p:cNvSpPr>
            <a:spLocks noGrp="1"/>
          </p:cNvSpPr>
          <p:nvPr>
            <p:ph type="sldNum" sz="quarter" idx="4"/>
          </p:nvPr>
        </p:nvSpPr>
        <p:spPr/>
        <p:txBody>
          <a:bodyPr/>
          <a:lstStyle/>
          <a:p>
            <a:fld id="{877C2003-2E6E-4ABC-B270-3E95A87ADF8A}" type="slidenum">
              <a:rPr lang="en-GB" noProof="0" smtClean="0"/>
              <a:t>7</a:t>
            </a:fld>
            <a:endParaRPr lang="en-GB" noProof="0"/>
          </a:p>
        </p:txBody>
      </p:sp>
      <p:pic>
        <p:nvPicPr>
          <p:cNvPr id="19" name="Grafik 18">
            <a:extLst>
              <a:ext uri="{FF2B5EF4-FFF2-40B4-BE49-F238E27FC236}">
                <a16:creationId xmlns:a16="http://schemas.microsoft.com/office/drawing/2014/main" xmlns="" id="{7AF2954F-868E-4B23-A246-9730659C62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62743"/>
            <a:ext cx="14464144" cy="146374"/>
          </a:xfrm>
          <a:prstGeom prst="rect">
            <a:avLst/>
          </a:prstGeom>
        </p:spPr>
      </p:pic>
      <p:pic>
        <p:nvPicPr>
          <p:cNvPr id="3" name="Grafik 2">
            <a:extLst>
              <a:ext uri="{FF2B5EF4-FFF2-40B4-BE49-F238E27FC236}">
                <a16:creationId xmlns:a16="http://schemas.microsoft.com/office/drawing/2014/main" xmlns="" id="{023A3E9D-0913-41E7-A51D-C5C62D97D8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299" y="3048829"/>
            <a:ext cx="2421992" cy="2414816"/>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4356" y="525056"/>
            <a:ext cx="5421477" cy="2391990"/>
          </a:xfrm>
          <a:prstGeom prst="rect">
            <a:avLst/>
          </a:prstGeom>
        </p:spPr>
      </p:pic>
      <p:sp>
        <p:nvSpPr>
          <p:cNvPr id="8" name="Textfeld 7"/>
          <p:cNvSpPr txBox="1"/>
          <p:nvPr/>
        </p:nvSpPr>
        <p:spPr>
          <a:xfrm>
            <a:off x="1224355" y="934049"/>
            <a:ext cx="5421477" cy="923330"/>
          </a:xfrm>
          <a:prstGeom prst="rect">
            <a:avLst/>
          </a:prstGeom>
          <a:noFill/>
        </p:spPr>
        <p:txBody>
          <a:bodyPr wrap="square" rtlCol="0">
            <a:spAutoFit/>
          </a:bodyPr>
          <a:lstStyle/>
          <a:p>
            <a:pPr algn="just"/>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"Aller sur la Lune était à l'origine une course entre la Russie et l'Amérique. La Russie a été la première à lancer un satellite, Spoutnik 1, </a:t>
            </a:r>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rPr>
              <a:t>le </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4 octobre 1957".</a:t>
            </a:r>
            <a:endParaRPr lang="fr-FR" dirty="0">
              <a:solidFill>
                <a:schemeClr val="bg1"/>
              </a:solidFill>
              <a:effectLst>
                <a:outerShdw blurRad="38100" dist="38100" dir="2700000" algn="tl">
                  <a:srgbClr val="000000">
                    <a:alpha val="43137"/>
                  </a:srgbClr>
                </a:outerShdw>
              </a:effectLst>
              <a:latin typeface="Berlin Sans FB" panose="020E0602020502020306" pitchFamily="34" charset="0"/>
            </a:endParaRPr>
          </a:p>
        </p:txBody>
      </p:sp>
      <p:sp>
        <p:nvSpPr>
          <p:cNvPr id="10" name="Textfeld 9"/>
          <p:cNvSpPr txBox="1"/>
          <p:nvPr/>
        </p:nvSpPr>
        <p:spPr>
          <a:xfrm>
            <a:off x="10893602" y="5886805"/>
            <a:ext cx="1088760" cy="246221"/>
          </a:xfrm>
          <a:prstGeom prst="rect">
            <a:avLst/>
          </a:prstGeom>
          <a:noFill/>
        </p:spPr>
        <p:txBody>
          <a:bodyPr wrap="none" rtlCol="0">
            <a:spAutoFit/>
          </a:bodyPr>
          <a:lstStyle/>
          <a:p>
            <a:r>
              <a:rPr lang="de-DE" sz="1000" dirty="0" smtClean="0">
                <a:solidFill>
                  <a:schemeClr val="bg1"/>
                </a:solidFill>
              </a:rPr>
              <a:t>© Wikipedia.org</a:t>
            </a:r>
            <a:endParaRPr lang="de-DE" sz="1000" dirty="0">
              <a:solidFill>
                <a:schemeClr val="bg1"/>
              </a:solidFill>
            </a:endParaRPr>
          </a:p>
        </p:txBody>
      </p:sp>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4407" y="1591079"/>
            <a:ext cx="4712968" cy="3859981"/>
          </a:xfrm>
          <a:prstGeom prst="rect">
            <a:avLst/>
          </a:prstGeom>
        </p:spPr>
      </p:pic>
    </p:spTree>
    <p:extLst>
      <p:ext uri="{BB962C8B-B14F-4D97-AF65-F5344CB8AC3E}">
        <p14:creationId xmlns:p14="http://schemas.microsoft.com/office/powerpoint/2010/main" val="20896161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xmlns="" id="{D9EBCA3A-27F2-5345-B098-1A9E5473EAFD}"/>
              </a:ext>
            </a:extLst>
          </p:cNvPr>
          <p:cNvSpPr>
            <a:spLocks noGrp="1"/>
          </p:cNvSpPr>
          <p:nvPr>
            <p:ph type="sldNum" sz="quarter" idx="4"/>
          </p:nvPr>
        </p:nvSpPr>
        <p:spPr/>
        <p:txBody>
          <a:bodyPr/>
          <a:lstStyle/>
          <a:p>
            <a:fld id="{877C2003-2E6E-4ABC-B270-3E95A87ADF8A}" type="slidenum">
              <a:rPr lang="en-GB" noProof="0" smtClean="0"/>
              <a:t>8</a:t>
            </a:fld>
            <a:endParaRPr lang="en-GB" noProof="0"/>
          </a:p>
        </p:txBody>
      </p:sp>
      <p:pic>
        <p:nvPicPr>
          <p:cNvPr id="19" name="Grafik 18">
            <a:extLst>
              <a:ext uri="{FF2B5EF4-FFF2-40B4-BE49-F238E27FC236}">
                <a16:creationId xmlns:a16="http://schemas.microsoft.com/office/drawing/2014/main" xmlns="" id="{7AF2954F-868E-4B23-A246-9730659C62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62743"/>
            <a:ext cx="14464144" cy="146374"/>
          </a:xfrm>
          <a:prstGeom prst="rect">
            <a:avLst/>
          </a:prstGeom>
        </p:spPr>
      </p:pic>
      <p:pic>
        <p:nvPicPr>
          <p:cNvPr id="3" name="Grafik 2">
            <a:extLst>
              <a:ext uri="{FF2B5EF4-FFF2-40B4-BE49-F238E27FC236}">
                <a16:creationId xmlns:a16="http://schemas.microsoft.com/office/drawing/2014/main" xmlns="" id="{023A3E9D-0913-41E7-A51D-C5C62D97D8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0" y="3122851"/>
            <a:ext cx="2421992" cy="2414816"/>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645" y="376590"/>
            <a:ext cx="5421477" cy="2528543"/>
          </a:xfrm>
          <a:prstGeom prst="rect">
            <a:avLst/>
          </a:prstGeom>
        </p:spPr>
      </p:pic>
      <p:sp>
        <p:nvSpPr>
          <p:cNvPr id="8" name="Textfeld 7"/>
          <p:cNvSpPr txBox="1"/>
          <p:nvPr/>
        </p:nvSpPr>
        <p:spPr>
          <a:xfrm>
            <a:off x="911645" y="441409"/>
            <a:ext cx="5421477" cy="2031325"/>
          </a:xfrm>
          <a:prstGeom prst="rect">
            <a:avLst/>
          </a:prstGeom>
          <a:noFill/>
        </p:spPr>
        <p:txBody>
          <a:bodyPr wrap="square" rtlCol="0">
            <a:spAutoFit/>
          </a:bodyPr>
          <a:lstStyle/>
          <a:p>
            <a:pPr algn="just"/>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"Le premier être vivant dans l'espace n'était pas un homme ou un singe, mais un chien. La Russie a de nouveau été plus rapide que les Américains et a envoyé le chien </a:t>
            </a:r>
            <a:r>
              <a:rPr lang="fr-FR" dirty="0" err="1">
                <a:solidFill>
                  <a:schemeClr val="bg1"/>
                </a:solidFill>
                <a:effectLst>
                  <a:outerShdw blurRad="38100" dist="38100" dir="2700000" algn="tl">
                    <a:srgbClr val="000000">
                      <a:alpha val="43137"/>
                    </a:srgbClr>
                  </a:outerShdw>
                </a:effectLst>
                <a:latin typeface="Berlin Sans FB" panose="020E0602020502020306" pitchFamily="34" charset="0"/>
              </a:rPr>
              <a:t>Laika</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 dans l'espace pendant une semaine. Cela l'a rendue célèbre dans le monde entier, mais </a:t>
            </a:r>
            <a:r>
              <a:rPr lang="fr-FR" dirty="0" err="1">
                <a:solidFill>
                  <a:schemeClr val="bg1"/>
                </a:solidFill>
                <a:effectLst>
                  <a:outerShdw blurRad="38100" dist="38100" dir="2700000" algn="tl">
                    <a:srgbClr val="000000">
                      <a:alpha val="43137"/>
                    </a:srgbClr>
                  </a:outerShdw>
                </a:effectLst>
                <a:latin typeface="Berlin Sans FB" panose="020E0602020502020306" pitchFamily="34" charset="0"/>
              </a:rPr>
              <a:t>Laïka</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 est malheureusement morte au cours de cette mission dans le satellite Spoutnik 2".</a:t>
            </a:r>
            <a:endParaRPr lang="fr-FR" dirty="0">
              <a:solidFill>
                <a:schemeClr val="bg1"/>
              </a:solidFill>
              <a:effectLst>
                <a:outerShdw blurRad="38100" dist="38100" dir="2700000" algn="tl">
                  <a:srgbClr val="000000">
                    <a:alpha val="43137"/>
                  </a:srgbClr>
                </a:outerShdw>
              </a:effectLst>
              <a:latin typeface="Berlin Sans FB" panose="020E0602020502020306" pitchFamily="34" charset="0"/>
            </a:endParaRPr>
          </a:p>
        </p:txBody>
      </p:sp>
      <p:sp>
        <p:nvSpPr>
          <p:cNvPr id="10" name="Textfeld 9"/>
          <p:cNvSpPr txBox="1"/>
          <p:nvPr/>
        </p:nvSpPr>
        <p:spPr>
          <a:xfrm>
            <a:off x="10893602" y="5886805"/>
            <a:ext cx="1088760" cy="246221"/>
          </a:xfrm>
          <a:prstGeom prst="rect">
            <a:avLst/>
          </a:prstGeom>
          <a:noFill/>
        </p:spPr>
        <p:txBody>
          <a:bodyPr wrap="none" rtlCol="0">
            <a:spAutoFit/>
          </a:bodyPr>
          <a:lstStyle/>
          <a:p>
            <a:r>
              <a:rPr lang="de-DE" sz="1000" dirty="0" smtClean="0">
                <a:solidFill>
                  <a:schemeClr val="bg1"/>
                </a:solidFill>
              </a:rPr>
              <a:t>© Wikipedia.org</a:t>
            </a:r>
            <a:endParaRPr lang="de-DE" sz="1000" dirty="0">
              <a:solidFill>
                <a:schemeClr val="bg1"/>
              </a:solidFill>
            </a:endParaRPr>
          </a:p>
        </p:txBody>
      </p:sp>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7030" y="1199965"/>
            <a:ext cx="4904017" cy="3612626"/>
          </a:xfrm>
          <a:prstGeom prst="rect">
            <a:avLst/>
          </a:prstGeom>
        </p:spPr>
      </p:pic>
    </p:spTree>
    <p:extLst>
      <p:ext uri="{BB962C8B-B14F-4D97-AF65-F5344CB8AC3E}">
        <p14:creationId xmlns:p14="http://schemas.microsoft.com/office/powerpoint/2010/main" val="117350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xmlns="" id="{D9EBCA3A-27F2-5345-B098-1A9E5473EAFD}"/>
              </a:ext>
            </a:extLst>
          </p:cNvPr>
          <p:cNvSpPr>
            <a:spLocks noGrp="1"/>
          </p:cNvSpPr>
          <p:nvPr>
            <p:ph type="sldNum" sz="quarter" idx="4"/>
          </p:nvPr>
        </p:nvSpPr>
        <p:spPr/>
        <p:txBody>
          <a:bodyPr/>
          <a:lstStyle/>
          <a:p>
            <a:fld id="{877C2003-2E6E-4ABC-B270-3E95A87ADF8A}" type="slidenum">
              <a:rPr lang="en-GB" noProof="0" smtClean="0"/>
              <a:t>9</a:t>
            </a:fld>
            <a:endParaRPr lang="en-GB" noProof="0"/>
          </a:p>
        </p:txBody>
      </p:sp>
      <p:pic>
        <p:nvPicPr>
          <p:cNvPr id="19" name="Grafik 18">
            <a:extLst>
              <a:ext uri="{FF2B5EF4-FFF2-40B4-BE49-F238E27FC236}">
                <a16:creationId xmlns:a16="http://schemas.microsoft.com/office/drawing/2014/main" xmlns="" id="{7AF2954F-868E-4B23-A246-9730659C62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62743"/>
            <a:ext cx="14464144" cy="146374"/>
          </a:xfrm>
          <a:prstGeom prst="rect">
            <a:avLst/>
          </a:prstGeom>
        </p:spPr>
      </p:pic>
      <p:pic>
        <p:nvPicPr>
          <p:cNvPr id="3" name="Grafik 2">
            <a:extLst>
              <a:ext uri="{FF2B5EF4-FFF2-40B4-BE49-F238E27FC236}">
                <a16:creationId xmlns:a16="http://schemas.microsoft.com/office/drawing/2014/main" xmlns="" id="{023A3E9D-0913-41E7-A51D-C5C62D97D8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963" y="3312775"/>
            <a:ext cx="2421992" cy="2414816"/>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 y="477539"/>
            <a:ext cx="4524291" cy="2835236"/>
          </a:xfrm>
          <a:prstGeom prst="rect">
            <a:avLst/>
          </a:prstGeom>
        </p:spPr>
      </p:pic>
      <p:sp>
        <p:nvSpPr>
          <p:cNvPr id="8" name="Textfeld 7"/>
          <p:cNvSpPr txBox="1"/>
          <p:nvPr/>
        </p:nvSpPr>
        <p:spPr>
          <a:xfrm>
            <a:off x="766800" y="647212"/>
            <a:ext cx="4444392" cy="2031325"/>
          </a:xfrm>
          <a:prstGeom prst="rect">
            <a:avLst/>
          </a:prstGeom>
          <a:noFill/>
        </p:spPr>
        <p:txBody>
          <a:bodyPr wrap="square" rtlCol="0">
            <a:spAutoFit/>
          </a:bodyPr>
          <a:lstStyle/>
          <a:p>
            <a:pPr algn="just"/>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"Le premier homme dans l'espace a été Youri Gagarine. Là encore, la Russie </a:t>
            </a:r>
            <a:r>
              <a:rPr lang="fr-FR" dirty="0" smtClean="0">
                <a:solidFill>
                  <a:schemeClr val="bg1"/>
                </a:solidFill>
                <a:effectLst>
                  <a:outerShdw blurRad="38100" dist="38100" dir="2700000" algn="tl">
                    <a:srgbClr val="000000">
                      <a:alpha val="43137"/>
                    </a:srgbClr>
                  </a:outerShdw>
                </a:effectLst>
                <a:latin typeface="Berlin Sans FB" panose="020E0602020502020306" pitchFamily="34" charset="0"/>
              </a:rPr>
              <a:t>a été </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plus rapide que les Américains. Le 12 avril 1961, le cosmonaute russe, qui ne mesurait que 1,57 mètre, a fait le tour de la Terre dans le vaisseau spatial </a:t>
            </a:r>
            <a:r>
              <a:rPr lang="fr-FR" dirty="0" err="1">
                <a:solidFill>
                  <a:schemeClr val="bg1"/>
                </a:solidFill>
                <a:effectLst>
                  <a:outerShdw blurRad="38100" dist="38100" dir="2700000" algn="tl">
                    <a:srgbClr val="000000">
                      <a:alpha val="43137"/>
                    </a:srgbClr>
                  </a:outerShdw>
                </a:effectLst>
                <a:latin typeface="Berlin Sans FB" panose="020E0602020502020306" pitchFamily="34" charset="0"/>
              </a:rPr>
              <a:t>Vostok</a:t>
            </a:r>
            <a:r>
              <a:rPr lang="fr-FR" dirty="0">
                <a:solidFill>
                  <a:schemeClr val="bg1"/>
                </a:solidFill>
                <a:effectLst>
                  <a:outerShdw blurRad="38100" dist="38100" dir="2700000" algn="tl">
                    <a:srgbClr val="000000">
                      <a:alpha val="43137"/>
                    </a:srgbClr>
                  </a:outerShdw>
                </a:effectLst>
                <a:latin typeface="Berlin Sans FB" panose="020E0602020502020306" pitchFamily="34" charset="0"/>
              </a:rPr>
              <a:t> 1 et en est revenu sain et sauf.</a:t>
            </a:r>
            <a:endParaRPr lang="fr-FR" dirty="0">
              <a:solidFill>
                <a:schemeClr val="bg1"/>
              </a:solidFill>
              <a:effectLst>
                <a:outerShdw blurRad="38100" dist="38100" dir="2700000" algn="tl">
                  <a:srgbClr val="000000">
                    <a:alpha val="43137"/>
                  </a:srgbClr>
                </a:outerShdw>
              </a:effectLst>
              <a:latin typeface="Berlin Sans FB" panose="020E0602020502020306" pitchFamily="34" charset="0"/>
            </a:endParaRPr>
          </a:p>
        </p:txBody>
      </p:sp>
      <p:sp>
        <p:nvSpPr>
          <p:cNvPr id="10" name="Textfeld 9"/>
          <p:cNvSpPr txBox="1"/>
          <p:nvPr/>
        </p:nvSpPr>
        <p:spPr>
          <a:xfrm>
            <a:off x="10893602" y="5886805"/>
            <a:ext cx="718466" cy="246221"/>
          </a:xfrm>
          <a:prstGeom prst="rect">
            <a:avLst/>
          </a:prstGeom>
          <a:noFill/>
        </p:spPr>
        <p:txBody>
          <a:bodyPr wrap="none" rtlCol="0">
            <a:spAutoFit/>
          </a:bodyPr>
          <a:lstStyle/>
          <a:p>
            <a:r>
              <a:rPr lang="de-DE" sz="1000" dirty="0" smtClean="0">
                <a:solidFill>
                  <a:schemeClr val="bg1"/>
                </a:solidFill>
              </a:rPr>
              <a:t>© welt.de</a:t>
            </a:r>
            <a:endParaRPr lang="de-DE" sz="1000" dirty="0">
              <a:solidFill>
                <a:schemeClr val="bg1"/>
              </a:solidFill>
            </a:endParaRPr>
          </a:p>
        </p:txBody>
      </p:sp>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3798" y="1502487"/>
            <a:ext cx="6058270" cy="3407777"/>
          </a:xfrm>
          <a:prstGeom prst="rect">
            <a:avLst/>
          </a:prstGeom>
        </p:spPr>
      </p:pic>
    </p:spTree>
    <p:extLst>
      <p:ext uri="{BB962C8B-B14F-4D97-AF65-F5344CB8AC3E}">
        <p14:creationId xmlns:p14="http://schemas.microsoft.com/office/powerpoint/2010/main" val="159126816"/>
      </p:ext>
    </p:extLst>
  </p:cSld>
  <p:clrMapOvr>
    <a:masterClrMapping/>
  </p:clrMapOvr>
  <p:timing>
    <p:tnLst>
      <p:par>
        <p:cTn id="1" dur="indefinite" restart="never" nodeType="tmRoot"/>
      </p:par>
    </p:tnLst>
  </p:timing>
</p:sld>
</file>

<file path=ppt/theme/theme1.xml><?xml version="1.0" encoding="utf-8"?>
<a:theme xmlns:a="http://schemas.openxmlformats.org/drawingml/2006/main" name="Airbus Master PPT Advanced">
  <a:themeElements>
    <a:clrScheme name="Airbus Colours">
      <a:dk1>
        <a:srgbClr val="000000"/>
      </a:dk1>
      <a:lt1>
        <a:srgbClr val="FFFFFF"/>
      </a:lt1>
      <a:dk2>
        <a:srgbClr val="00205B"/>
      </a:dk2>
      <a:lt2>
        <a:srgbClr val="005587"/>
      </a:lt2>
      <a:accent1>
        <a:srgbClr val="0085AD"/>
      </a:accent1>
      <a:accent2>
        <a:srgbClr val="859199"/>
      </a:accent2>
      <a:accent3>
        <a:srgbClr val="84BD00"/>
      </a:accent3>
      <a:accent4>
        <a:srgbClr val="E4002B"/>
      </a:accent4>
      <a:accent5>
        <a:srgbClr val="FE5000"/>
      </a:accent5>
      <a:accent6>
        <a:srgbClr val="A51890"/>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irbus Blue 1">
      <a:srgbClr val="00205B"/>
    </a:custClr>
    <a:custClr name="Airbus Blue 2">
      <a:srgbClr val="00A0C5"/>
    </a:custClr>
    <a:custClr name="Airbus Blue 3">
      <a:srgbClr val="005587"/>
    </a:custClr>
    <a:custClr name="Airbus Blue 4">
      <a:srgbClr val="00ABCD"/>
    </a:custClr>
    <a:custClr name="Airbus Blue 5">
      <a:srgbClr val="0085AD"/>
    </a:custClr>
    <a:custClr name="Airbus Blue 6">
      <a:srgbClr val="33BCD7"/>
    </a:custClr>
    <a:custClr name="Airbus Blue 7">
      <a:srgbClr val="289BBC"/>
    </a:custClr>
    <a:custClr name="Airbus Blue 8">
      <a:srgbClr val="66CDE1"/>
    </a:custClr>
    <a:custClr name="Airbus Blue 9">
      <a:srgbClr val="56B5D1"/>
    </a:custClr>
    <a:custClr name="Airbus Blue 10">
      <a:srgbClr val="99DDEB"/>
    </a:custClr>
    <a:custClr name="Competition Grey 1">
      <a:srgbClr val="46464B"/>
    </a:custClr>
    <a:custClr name="Competition Grey 2">
      <a:srgbClr val="9F9FA4"/>
    </a:custClr>
    <a:custClr name="Competition Grey 3">
      <a:srgbClr val="58585D"/>
    </a:custClr>
    <a:custClr name="Competition Grey 4">
      <a:srgbClr val="B1B1B6"/>
    </a:custClr>
    <a:custClr name="Competition Grey 5">
      <a:srgbClr val="6A6A6F"/>
    </a:custClr>
    <a:custClr name="Competition Grey 6">
      <a:srgbClr val="C2C2C7"/>
    </a:custClr>
    <a:custClr name="Competition Grey 7">
      <a:srgbClr val="7B7B80"/>
    </a:custClr>
    <a:custClr name="Competition Grey 8">
      <a:srgbClr val="D4D4D9"/>
    </a:custClr>
    <a:custClr name="Competition Grey 9">
      <a:srgbClr val="8D8D92"/>
    </a:custClr>
    <a:custClr name="Competition Grey 10">
      <a:srgbClr val="EBEBEB"/>
    </a:custClr>
    <a:custClr name="Airbus v Competition Blue 1">
      <a:srgbClr val="00205B"/>
    </a:custClr>
    <a:custClr name="Airbus v Competition Grey 2">
      <a:srgbClr val="9F9FA4"/>
    </a:custClr>
    <a:custClr name="Airbus v Competition Blue 3">
      <a:srgbClr val="005587"/>
    </a:custClr>
    <a:custClr name="Airbus v Competition Grey 4">
      <a:srgbClr val="B1B1B6"/>
    </a:custClr>
    <a:custClr name="Airbus v Competition Blue 5">
      <a:srgbClr val="0085AD"/>
    </a:custClr>
    <a:custClr name="Airbus v Competition Grey 6">
      <a:srgbClr val="C2C2C7"/>
    </a:custClr>
    <a:custClr name="Airbus v Competition Blue 7">
      <a:srgbClr val="289BBC"/>
    </a:custClr>
    <a:custClr name="Airbus v Competition Grey 8">
      <a:srgbClr val="D4D4D9"/>
    </a:custClr>
    <a:custClr name="Airbus v Competition Blue 9">
      <a:srgbClr val="56B5D1"/>
    </a:custClr>
    <a:custClr name="Airbus v Competition Grey 10">
      <a:srgbClr val="EBEBEB"/>
    </a:custClr>
    <a:custClr name="Highlight colours Green 1">
      <a:srgbClr val="009F4D"/>
    </a:custClr>
    <a:custClr name="Highlight colours Green 2">
      <a:srgbClr val="44BD00"/>
    </a:custClr>
    <a:custClr name="Highlight colours Yellow 1">
      <a:srgbClr val="FFF400"/>
    </a:custClr>
    <a:custClr name="Highlight colours Orange 1">
      <a:srgbClr val="FE8F00"/>
    </a:custClr>
    <a:custClr name="Highlight colours Orange 2">
      <a:srgbClr val="FE5000"/>
    </a:custClr>
    <a:custClr name="Highlight colours Red 1">
      <a:srgbClr val="E4002B"/>
    </a:custClr>
    <a:custClr name="Highlight colours Purple 1">
      <a:srgbClr val="DA1884"/>
    </a:custClr>
    <a:custClr name="Highlight colours Purple 2">
      <a:srgbClr val="A51890"/>
    </a:custClr>
    <a:custClr name="Highlight colours Blue 1">
      <a:srgbClr val="0077C8"/>
    </a:custClr>
    <a:custClr name="Highlight colours Blue 2">
      <a:srgbClr val="00AEC7"/>
    </a:custClr>
    <a:custClr name="Non-competitive colours Green 1">
      <a:srgbClr val="00663C"/>
    </a:custClr>
    <a:custClr name="Non-competitive colours Green 2">
      <a:srgbClr val="618600"/>
    </a:custClr>
    <a:custClr name="Non-competitive colours Yellow 1">
      <a:srgbClr val="BFB700"/>
    </a:custClr>
    <a:custClr name="Non-competitive colours Orange 1">
      <a:srgbClr val="BC6900"/>
    </a:custClr>
    <a:custClr name="Non-competitive colours Orange 2">
      <a:srgbClr val="BF3C00"/>
    </a:custClr>
    <a:custClr name="Non-competitive colours Red 1">
      <a:srgbClr val="A70021"/>
    </a:custClr>
    <a:custClr name="Non-competitive colours Purple 1">
      <a:srgbClr val="930F5A"/>
    </a:custClr>
    <a:custClr name="Non-competitive colours Purple 2">
      <a:srgbClr val="6D0F60"/>
    </a:custClr>
    <a:custClr name="Non-competitive colours Blue 1">
      <a:srgbClr val="005189"/>
    </a:custClr>
    <a:custClr name="Non-competitive colours Blue 2">
      <a:srgbClr val="007789"/>
    </a:custClr>
  </a:custClrLst>
  <a:extLst>
    <a:ext uri="{05A4C25C-085E-4340-85A3-A5531E510DB2}">
      <thm15:themeFamily xmlns:thm15="http://schemas.microsoft.com/office/thememl/2012/main" name="ppt_template_Airbus_WSW_2020_v2" id="{2B386689-2548-644F-983A-F416779C2879}" vid="{22F79747-0DA8-E246-8361-2208652724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A0CF215E04C8345A794C8036AF86131" ma:contentTypeVersion="0" ma:contentTypeDescription="Create a new document." ma:contentTypeScope="" ma:versionID="92ac010626e5093a5724e2b8902ca496">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4C86B7-186E-4C48-8544-2BD735D6D39F}">
  <ds:schemaRefs>
    <ds:schemaRef ds:uri="http://purl.org/dc/dcmitype/"/>
    <ds:schemaRef ds:uri="http://schemas.microsoft.com/office/infopath/2007/PartnerControls"/>
    <ds:schemaRef ds:uri="http://purl.org/dc/elements/1.1/"/>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853E031-49DE-4DCF-9F64-B93050BDED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DF81036-9923-44E8-B90A-EB06D6EDE2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ppt_template_Airbus_WSW_2020_v2</Template>
  <TotalTime>0</TotalTime>
  <Words>1133</Words>
  <Application>Microsoft Office PowerPoint</Application>
  <PresentationFormat>Grand écran</PresentationFormat>
  <Paragraphs>75</Paragraphs>
  <Slides>23</Slides>
  <Notes>0</Notes>
  <HiddenSlides>0</HiddenSlides>
  <MMClips>0</MMClips>
  <ScaleCrop>false</ScaleCrop>
  <HeadingPairs>
    <vt:vector size="8" baseType="variant">
      <vt:variant>
        <vt:lpstr>Polices utilisées</vt:lpstr>
      </vt:variant>
      <vt:variant>
        <vt:i4>4</vt:i4>
      </vt:variant>
      <vt:variant>
        <vt:lpstr>Thème</vt:lpstr>
      </vt:variant>
      <vt:variant>
        <vt:i4>1</vt:i4>
      </vt:variant>
      <vt:variant>
        <vt:lpstr>Serveurs OLE incorporés</vt:lpstr>
      </vt:variant>
      <vt:variant>
        <vt:i4>1</vt:i4>
      </vt:variant>
      <vt:variant>
        <vt:lpstr>Titres des diapositives</vt:lpstr>
      </vt:variant>
      <vt:variant>
        <vt:i4>23</vt:i4>
      </vt:variant>
    </vt:vector>
  </HeadingPairs>
  <TitlesOfParts>
    <vt:vector size="29" baseType="lpstr">
      <vt:lpstr>Adobe Gothic Std B</vt:lpstr>
      <vt:lpstr>Arial</vt:lpstr>
      <vt:lpstr>Berlin Sans FB</vt:lpstr>
      <vt:lpstr>Calibri</vt:lpstr>
      <vt:lpstr>Airbus Master PPT Advanced</vt:lpstr>
      <vt:lpstr>Image</vt:lpstr>
      <vt:lpstr>En route pour la lune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Divider title</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Going to the moon</dc:title>
  <dc:creator>Frank Axonoff</dc:creator>
  <cp:lastModifiedBy>Le Gleut, Anne [Secondary]</cp:lastModifiedBy>
  <cp:revision>95</cp:revision>
  <dcterms:created xsi:type="dcterms:W3CDTF">2020-08-25T18:02:23Z</dcterms:created>
  <dcterms:modified xsi:type="dcterms:W3CDTF">2020-09-07T10:01:43Z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0x0101003A0CF215E04C8345A794C8036AF86131</vt:lpwstr>
  </property>
  <property fmtid="{D5CDD505-2E9C-101B-9397-08002B2CF9AE}" pid="3" name="TitusGUID">
    <vt:lpwstr>acea1ef0-acd5-4c7d-8f5e-a14ade65fed4</vt:lpwstr>
  </property>
  <property fmtid="{D5CDD505-2E9C-101B-9397-08002B2CF9AE}" pid="4" name="LABEL">
    <vt:lpwstr>S</vt:lpwstr>
  </property>
  <property fmtid="{D5CDD505-2E9C-101B-9397-08002B2CF9AE}" pid="5" name="L1">
    <vt:lpwstr>C-ALL</vt:lpwstr>
  </property>
  <property fmtid="{D5CDD505-2E9C-101B-9397-08002B2CF9AE}" pid="6" name="L2">
    <vt:lpwstr>C-CS</vt:lpwstr>
  </property>
  <property fmtid="{D5CDD505-2E9C-101B-9397-08002B2CF9AE}" pid="7" name="L3">
    <vt:lpwstr>C-AD-AMB</vt:lpwstr>
  </property>
  <property fmtid="{D5CDD505-2E9C-101B-9397-08002B2CF9AE}" pid="8" name="CCAV">
    <vt:lpwstr/>
  </property>
  <property fmtid="{D5CDD505-2E9C-101B-9397-08002B2CF9AE}" pid="9" name="Visual">
    <vt:lpwstr>0</vt:lpwstr>
  </property>
</Properties>
</file>